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71"/>
  </p:notesMasterIdLst>
  <p:handoutMasterIdLst>
    <p:handoutMasterId r:id="rId72"/>
  </p:handoutMasterIdLst>
  <p:sldIdLst>
    <p:sldId id="424" r:id="rId5"/>
    <p:sldId id="426" r:id="rId6"/>
    <p:sldId id="498" r:id="rId7"/>
    <p:sldId id="428" r:id="rId8"/>
    <p:sldId id="431" r:id="rId9"/>
    <p:sldId id="432" r:id="rId10"/>
    <p:sldId id="433" r:id="rId11"/>
    <p:sldId id="434" r:id="rId12"/>
    <p:sldId id="435" r:id="rId13"/>
    <p:sldId id="436" r:id="rId14"/>
    <p:sldId id="437" r:id="rId15"/>
    <p:sldId id="438" r:id="rId16"/>
    <p:sldId id="439" r:id="rId17"/>
    <p:sldId id="440" r:id="rId18"/>
    <p:sldId id="441" r:id="rId19"/>
    <p:sldId id="442" r:id="rId20"/>
    <p:sldId id="443" r:id="rId21"/>
    <p:sldId id="444" r:id="rId22"/>
    <p:sldId id="445" r:id="rId23"/>
    <p:sldId id="446" r:id="rId24"/>
    <p:sldId id="447" r:id="rId25"/>
    <p:sldId id="448" r:id="rId26"/>
    <p:sldId id="449" r:id="rId27"/>
    <p:sldId id="450" r:id="rId28"/>
    <p:sldId id="453" r:id="rId29"/>
    <p:sldId id="451" r:id="rId30"/>
    <p:sldId id="452" r:id="rId31"/>
    <p:sldId id="454" r:id="rId32"/>
    <p:sldId id="481" r:id="rId33"/>
    <p:sldId id="482" r:id="rId34"/>
    <p:sldId id="483" r:id="rId35"/>
    <p:sldId id="484" r:id="rId36"/>
    <p:sldId id="485" r:id="rId37"/>
    <p:sldId id="486" r:id="rId38"/>
    <p:sldId id="455" r:id="rId39"/>
    <p:sldId id="456" r:id="rId40"/>
    <p:sldId id="457" r:id="rId41"/>
    <p:sldId id="458" r:id="rId42"/>
    <p:sldId id="459" r:id="rId43"/>
    <p:sldId id="460" r:id="rId44"/>
    <p:sldId id="462" r:id="rId45"/>
    <p:sldId id="463" r:id="rId46"/>
    <p:sldId id="464" r:id="rId47"/>
    <p:sldId id="465" r:id="rId48"/>
    <p:sldId id="466" r:id="rId49"/>
    <p:sldId id="467" r:id="rId50"/>
    <p:sldId id="489" r:id="rId51"/>
    <p:sldId id="490" r:id="rId52"/>
    <p:sldId id="468" r:id="rId53"/>
    <p:sldId id="469" r:id="rId54"/>
    <p:sldId id="470" r:id="rId55"/>
    <p:sldId id="471" r:id="rId56"/>
    <p:sldId id="472" r:id="rId57"/>
    <p:sldId id="473" r:id="rId58"/>
    <p:sldId id="474" r:id="rId59"/>
    <p:sldId id="475" r:id="rId60"/>
    <p:sldId id="476" r:id="rId61"/>
    <p:sldId id="477" r:id="rId62"/>
    <p:sldId id="478" r:id="rId63"/>
    <p:sldId id="491" r:id="rId64"/>
    <p:sldId id="492" r:id="rId65"/>
    <p:sldId id="493" r:id="rId66"/>
    <p:sldId id="479" r:id="rId67"/>
    <p:sldId id="487" r:id="rId68"/>
    <p:sldId id="488" r:id="rId69"/>
    <p:sldId id="497" r:id="rId70"/>
  </p:sldIdLst>
  <p:sldSz cx="9144000" cy="5143500" type="screen16x9"/>
  <p:notesSz cx="7053263" cy="9309100"/>
  <p:defaultTextStyle>
    <a:defPPr>
      <a:defRPr lang="en-US"/>
    </a:defPPr>
    <a:lvl1pPr marL="0" algn="l" defTabSz="81635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77" algn="l" defTabSz="81635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353" algn="l" defTabSz="81635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530" algn="l" defTabSz="81635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705" algn="l" defTabSz="81635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881" algn="l" defTabSz="81635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9058" algn="l" defTabSz="81635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234" algn="l" defTabSz="81635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410" algn="l" defTabSz="81635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art 1: Instructions" id="{7A5B45AA-0CAB-43AB-87BB-3F0FDDF6A2CA}">
          <p14:sldIdLst>
            <p14:sldId id="424"/>
            <p14:sldId id="426"/>
            <p14:sldId id="498"/>
            <p14:sldId id="428"/>
            <p14:sldId id="431"/>
            <p14:sldId id="432"/>
            <p14:sldId id="433"/>
            <p14:sldId id="434"/>
            <p14:sldId id="435"/>
            <p14:sldId id="436"/>
            <p14:sldId id="437"/>
            <p14:sldId id="438"/>
            <p14:sldId id="439"/>
            <p14:sldId id="440"/>
            <p14:sldId id="441"/>
            <p14:sldId id="442"/>
            <p14:sldId id="443"/>
            <p14:sldId id="444"/>
            <p14:sldId id="445"/>
            <p14:sldId id="446"/>
            <p14:sldId id="447"/>
            <p14:sldId id="448"/>
            <p14:sldId id="449"/>
            <p14:sldId id="450"/>
            <p14:sldId id="453"/>
            <p14:sldId id="451"/>
            <p14:sldId id="452"/>
            <p14:sldId id="454"/>
            <p14:sldId id="481"/>
            <p14:sldId id="482"/>
            <p14:sldId id="483"/>
            <p14:sldId id="484"/>
            <p14:sldId id="485"/>
            <p14:sldId id="486"/>
            <p14:sldId id="455"/>
            <p14:sldId id="456"/>
            <p14:sldId id="457"/>
            <p14:sldId id="458"/>
            <p14:sldId id="459"/>
            <p14:sldId id="460"/>
            <p14:sldId id="462"/>
            <p14:sldId id="463"/>
            <p14:sldId id="464"/>
            <p14:sldId id="465"/>
            <p14:sldId id="466"/>
            <p14:sldId id="467"/>
            <p14:sldId id="489"/>
            <p14:sldId id="490"/>
            <p14:sldId id="468"/>
            <p14:sldId id="469"/>
            <p14:sldId id="470"/>
            <p14:sldId id="471"/>
            <p14:sldId id="472"/>
            <p14:sldId id="473"/>
            <p14:sldId id="474"/>
            <p14:sldId id="475"/>
            <p14:sldId id="476"/>
            <p14:sldId id="477"/>
            <p14:sldId id="478"/>
            <p14:sldId id="491"/>
            <p14:sldId id="492"/>
            <p14:sldId id="493"/>
            <p14:sldId id="479"/>
            <p14:sldId id="487"/>
            <p14:sldId id="488"/>
            <p14:sldId id="4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sicki, Kathryn" initials="GK" lastIdx="2" clrIdx="0">
    <p:extLst>
      <p:ext uri="{19B8F6BF-5375-455C-9EA6-DF929625EA0E}">
        <p15:presenceInfo xmlns:p15="http://schemas.microsoft.com/office/powerpoint/2012/main" userId="S::kathryn.gesicki@sodexo.com::65d3e892-cc0f-4aba-a089-8cc9f31860c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4E4"/>
    <a:srgbClr val="E1C8B4"/>
    <a:srgbClr val="65676A"/>
    <a:srgbClr val="3CDCC8"/>
    <a:srgbClr val="8282DC"/>
    <a:srgbClr val="D2DC28"/>
    <a:srgbClr val="CC1480"/>
    <a:srgbClr val="FF9673"/>
    <a:srgbClr val="2A295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434" autoAdjust="0"/>
  </p:normalViewPr>
  <p:slideViewPr>
    <p:cSldViewPr snapToGrid="0">
      <p:cViewPr varScale="1">
        <p:scale>
          <a:sx n="64" d="100"/>
          <a:sy n="64" d="100"/>
        </p:scale>
        <p:origin x="52" y="38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15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32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commentAuthors" Target="commentAuthors.xml"/><Relationship Id="rId78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Michaels" userId="3b17bf2f-1f16-472d-9630-d389564604a6" providerId="ADAL" clId="{5BA2BCE7-37A4-4169-A84C-ACF54D738A9E}"/>
    <pc:docChg chg="modSld">
      <pc:chgData name="Patricia Michaels" userId="3b17bf2f-1f16-472d-9630-d389564604a6" providerId="ADAL" clId="{5BA2BCE7-37A4-4169-A84C-ACF54D738A9E}" dt="2022-01-03T18:50:20.641" v="84" actId="13244"/>
      <pc:docMkLst>
        <pc:docMk/>
      </pc:docMkLst>
      <pc:sldChg chg="modSp mod">
        <pc:chgData name="Patricia Michaels" userId="3b17bf2f-1f16-472d-9630-d389564604a6" providerId="ADAL" clId="{5BA2BCE7-37A4-4169-A84C-ACF54D738A9E}" dt="2022-01-03T18:42:18.361" v="11" actId="962"/>
        <pc:sldMkLst>
          <pc:docMk/>
          <pc:sldMk cId="1855639911" sldId="426"/>
        </pc:sldMkLst>
        <pc:spChg chg="ord">
          <ac:chgData name="Patricia Michaels" userId="3b17bf2f-1f16-472d-9630-d389564604a6" providerId="ADAL" clId="{5BA2BCE7-37A4-4169-A84C-ACF54D738A9E}" dt="2022-01-03T18:35:47.956" v="0" actId="13244"/>
          <ac:spMkLst>
            <pc:docMk/>
            <pc:sldMk cId="1855639911" sldId="426"/>
            <ac:spMk id="4" creationId="{F401D280-42AF-43B7-B022-D559DCB3B69F}"/>
          </ac:spMkLst>
        </pc:spChg>
        <pc:spChg chg="mod">
          <ac:chgData name="Patricia Michaels" userId="3b17bf2f-1f16-472d-9630-d389564604a6" providerId="ADAL" clId="{5BA2BCE7-37A4-4169-A84C-ACF54D738A9E}" dt="2022-01-03T18:42:18.361" v="11" actId="962"/>
          <ac:spMkLst>
            <pc:docMk/>
            <pc:sldMk cId="1855639911" sldId="426"/>
            <ac:spMk id="5" creationId="{54DE70AA-E96E-4B40-8ED0-589E4EAD5595}"/>
          </ac:spMkLst>
        </pc:spChg>
        <pc:spChg chg="ord">
          <ac:chgData name="Patricia Michaels" userId="3b17bf2f-1f16-472d-9630-d389564604a6" providerId="ADAL" clId="{5BA2BCE7-37A4-4169-A84C-ACF54D738A9E}" dt="2022-01-03T18:35:53.583" v="1" actId="13244"/>
          <ac:spMkLst>
            <pc:docMk/>
            <pc:sldMk cId="1855639911" sldId="426"/>
            <ac:spMk id="8" creationId="{8C990E4E-E464-418F-8473-E7B4B1BD0D37}"/>
          </ac:spMkLst>
        </pc:spChg>
      </pc:sldChg>
      <pc:sldChg chg="modSp mod">
        <pc:chgData name="Patricia Michaels" userId="3b17bf2f-1f16-472d-9630-d389564604a6" providerId="ADAL" clId="{5BA2BCE7-37A4-4169-A84C-ACF54D738A9E}" dt="2022-01-03T18:42:25.810" v="13" actId="962"/>
        <pc:sldMkLst>
          <pc:docMk/>
          <pc:sldMk cId="3073939175" sldId="428"/>
        </pc:sldMkLst>
        <pc:spChg chg="mod">
          <ac:chgData name="Patricia Michaels" userId="3b17bf2f-1f16-472d-9630-d389564604a6" providerId="ADAL" clId="{5BA2BCE7-37A4-4169-A84C-ACF54D738A9E}" dt="2022-01-03T18:42:25.810" v="13" actId="962"/>
          <ac:spMkLst>
            <pc:docMk/>
            <pc:sldMk cId="3073939175" sldId="428"/>
            <ac:spMk id="2" creationId="{19BC951C-9C8E-42B1-BDD9-5047C0409A45}"/>
          </ac:spMkLst>
        </pc:spChg>
      </pc:sldChg>
      <pc:sldChg chg="modSp mod">
        <pc:chgData name="Patricia Michaels" userId="3b17bf2f-1f16-472d-9630-d389564604a6" providerId="ADAL" clId="{5BA2BCE7-37A4-4169-A84C-ACF54D738A9E}" dt="2022-01-03T18:42:28.969" v="14" actId="962"/>
        <pc:sldMkLst>
          <pc:docMk/>
          <pc:sldMk cId="1909910902" sldId="431"/>
        </pc:sldMkLst>
        <pc:spChg chg="ord">
          <ac:chgData name="Patricia Michaels" userId="3b17bf2f-1f16-472d-9630-d389564604a6" providerId="ADAL" clId="{5BA2BCE7-37A4-4169-A84C-ACF54D738A9E}" dt="2022-01-03T18:36:31.719" v="3" actId="13244"/>
          <ac:spMkLst>
            <pc:docMk/>
            <pc:sldMk cId="1909910902" sldId="431"/>
            <ac:spMk id="8" creationId="{00000000-0000-0000-0000-000000000000}"/>
          </ac:spMkLst>
        </pc:spChg>
        <pc:spChg chg="mod">
          <ac:chgData name="Patricia Michaels" userId="3b17bf2f-1f16-472d-9630-d389564604a6" providerId="ADAL" clId="{5BA2BCE7-37A4-4169-A84C-ACF54D738A9E}" dt="2022-01-03T18:42:28.969" v="14" actId="962"/>
          <ac:spMkLst>
            <pc:docMk/>
            <pc:sldMk cId="1909910902" sldId="431"/>
            <ac:spMk id="10" creationId="{98CFF893-742F-4EEA-A100-37C39157B7F2}"/>
          </ac:spMkLst>
        </pc:spChg>
      </pc:sldChg>
      <pc:sldChg chg="modSp mod">
        <pc:chgData name="Patricia Michaels" userId="3b17bf2f-1f16-472d-9630-d389564604a6" providerId="ADAL" clId="{5BA2BCE7-37A4-4169-A84C-ACF54D738A9E}" dt="2022-01-03T18:42:32.248" v="15" actId="962"/>
        <pc:sldMkLst>
          <pc:docMk/>
          <pc:sldMk cId="4106432604" sldId="432"/>
        </pc:sldMkLst>
        <pc:spChg chg="mod">
          <ac:chgData name="Patricia Michaels" userId="3b17bf2f-1f16-472d-9630-d389564604a6" providerId="ADAL" clId="{5BA2BCE7-37A4-4169-A84C-ACF54D738A9E}" dt="2022-01-03T18:42:32.248" v="15" actId="962"/>
          <ac:spMkLst>
            <pc:docMk/>
            <pc:sldMk cId="4106432604" sldId="432"/>
            <ac:spMk id="3" creationId="{E988E1C5-3B4C-4C7D-B6CC-A8870B509A51}"/>
          </ac:spMkLst>
        </pc:spChg>
      </pc:sldChg>
      <pc:sldChg chg="modSp mod">
        <pc:chgData name="Patricia Michaels" userId="3b17bf2f-1f16-472d-9630-d389564604a6" providerId="ADAL" clId="{5BA2BCE7-37A4-4169-A84C-ACF54D738A9E}" dt="2022-01-03T18:42:35.282" v="16" actId="962"/>
        <pc:sldMkLst>
          <pc:docMk/>
          <pc:sldMk cId="3726143438" sldId="433"/>
        </pc:sldMkLst>
        <pc:spChg chg="mod">
          <ac:chgData name="Patricia Michaels" userId="3b17bf2f-1f16-472d-9630-d389564604a6" providerId="ADAL" clId="{5BA2BCE7-37A4-4169-A84C-ACF54D738A9E}" dt="2022-01-03T18:42:35.282" v="16" actId="962"/>
          <ac:spMkLst>
            <pc:docMk/>
            <pc:sldMk cId="3726143438" sldId="433"/>
            <ac:spMk id="4" creationId="{50E8A6BC-F94D-45F3-B454-952048E97F28}"/>
          </ac:spMkLst>
        </pc:spChg>
      </pc:sldChg>
      <pc:sldChg chg="modSp mod">
        <pc:chgData name="Patricia Michaels" userId="3b17bf2f-1f16-472d-9630-d389564604a6" providerId="ADAL" clId="{5BA2BCE7-37A4-4169-A84C-ACF54D738A9E}" dt="2022-01-03T18:42:38.021" v="17" actId="962"/>
        <pc:sldMkLst>
          <pc:docMk/>
          <pc:sldMk cId="2421741292" sldId="434"/>
        </pc:sldMkLst>
        <pc:spChg chg="mod">
          <ac:chgData name="Patricia Michaels" userId="3b17bf2f-1f16-472d-9630-d389564604a6" providerId="ADAL" clId="{5BA2BCE7-37A4-4169-A84C-ACF54D738A9E}" dt="2022-01-03T18:42:38.021" v="17" actId="962"/>
          <ac:spMkLst>
            <pc:docMk/>
            <pc:sldMk cId="2421741292" sldId="434"/>
            <ac:spMk id="3" creationId="{7333AA1E-BD02-4E4B-81D6-16C02E5C1A63}"/>
          </ac:spMkLst>
        </pc:spChg>
      </pc:sldChg>
      <pc:sldChg chg="modSp mod">
        <pc:chgData name="Patricia Michaels" userId="3b17bf2f-1f16-472d-9630-d389564604a6" providerId="ADAL" clId="{5BA2BCE7-37A4-4169-A84C-ACF54D738A9E}" dt="2022-01-03T18:42:41.139" v="18" actId="962"/>
        <pc:sldMkLst>
          <pc:docMk/>
          <pc:sldMk cId="395542352" sldId="435"/>
        </pc:sldMkLst>
        <pc:spChg chg="mod">
          <ac:chgData name="Patricia Michaels" userId="3b17bf2f-1f16-472d-9630-d389564604a6" providerId="ADAL" clId="{5BA2BCE7-37A4-4169-A84C-ACF54D738A9E}" dt="2022-01-03T18:42:41.139" v="18" actId="962"/>
          <ac:spMkLst>
            <pc:docMk/>
            <pc:sldMk cId="395542352" sldId="435"/>
            <ac:spMk id="2" creationId="{50ACF718-FCFF-4908-A42D-CD273AF9C11D}"/>
          </ac:spMkLst>
        </pc:spChg>
      </pc:sldChg>
      <pc:sldChg chg="modSp mod">
        <pc:chgData name="Patricia Michaels" userId="3b17bf2f-1f16-472d-9630-d389564604a6" providerId="ADAL" clId="{5BA2BCE7-37A4-4169-A84C-ACF54D738A9E}" dt="2022-01-03T18:42:43.781" v="19" actId="962"/>
        <pc:sldMkLst>
          <pc:docMk/>
          <pc:sldMk cId="4030161730" sldId="436"/>
        </pc:sldMkLst>
        <pc:spChg chg="mod">
          <ac:chgData name="Patricia Michaels" userId="3b17bf2f-1f16-472d-9630-d389564604a6" providerId="ADAL" clId="{5BA2BCE7-37A4-4169-A84C-ACF54D738A9E}" dt="2022-01-03T18:42:43.781" v="19" actId="962"/>
          <ac:spMkLst>
            <pc:docMk/>
            <pc:sldMk cId="4030161730" sldId="436"/>
            <ac:spMk id="2" creationId="{AB89E7CA-AB80-49AD-BC0C-311BA8D645E4}"/>
          </ac:spMkLst>
        </pc:spChg>
      </pc:sldChg>
      <pc:sldChg chg="modSp mod">
        <pc:chgData name="Patricia Michaels" userId="3b17bf2f-1f16-472d-9630-d389564604a6" providerId="ADAL" clId="{5BA2BCE7-37A4-4169-A84C-ACF54D738A9E}" dt="2022-01-03T18:42:47.405" v="20" actId="962"/>
        <pc:sldMkLst>
          <pc:docMk/>
          <pc:sldMk cId="173215504" sldId="437"/>
        </pc:sldMkLst>
        <pc:spChg chg="mod">
          <ac:chgData name="Patricia Michaels" userId="3b17bf2f-1f16-472d-9630-d389564604a6" providerId="ADAL" clId="{5BA2BCE7-37A4-4169-A84C-ACF54D738A9E}" dt="2022-01-03T18:42:47.405" v="20" actId="962"/>
          <ac:spMkLst>
            <pc:docMk/>
            <pc:sldMk cId="173215504" sldId="437"/>
            <ac:spMk id="2" creationId="{62CD28B6-F2DC-4461-9204-E2F72383EA47}"/>
          </ac:spMkLst>
        </pc:spChg>
        <pc:spChg chg="mod">
          <ac:chgData name="Patricia Michaels" userId="3b17bf2f-1f16-472d-9630-d389564604a6" providerId="ADAL" clId="{5BA2BCE7-37A4-4169-A84C-ACF54D738A9E}" dt="2022-01-03T18:39:00.242" v="6" actId="962"/>
          <ac:spMkLst>
            <pc:docMk/>
            <pc:sldMk cId="173215504" sldId="437"/>
            <ac:spMk id="14" creationId="{E44FA732-239A-4FC6-B40D-D8AE586772FC}"/>
          </ac:spMkLst>
        </pc:spChg>
      </pc:sldChg>
      <pc:sldChg chg="modSp mod">
        <pc:chgData name="Patricia Michaels" userId="3b17bf2f-1f16-472d-9630-d389564604a6" providerId="ADAL" clId="{5BA2BCE7-37A4-4169-A84C-ACF54D738A9E}" dt="2022-01-03T18:42:50.944" v="21" actId="962"/>
        <pc:sldMkLst>
          <pc:docMk/>
          <pc:sldMk cId="3823410080" sldId="438"/>
        </pc:sldMkLst>
        <pc:spChg chg="mod">
          <ac:chgData name="Patricia Michaels" userId="3b17bf2f-1f16-472d-9630-d389564604a6" providerId="ADAL" clId="{5BA2BCE7-37A4-4169-A84C-ACF54D738A9E}" dt="2022-01-03T18:42:50.944" v="21" actId="962"/>
          <ac:spMkLst>
            <pc:docMk/>
            <pc:sldMk cId="3823410080" sldId="438"/>
            <ac:spMk id="2" creationId="{814D2463-F857-4A76-9FD7-376A7C2D04AB}"/>
          </ac:spMkLst>
        </pc:spChg>
      </pc:sldChg>
      <pc:sldChg chg="modSp mod">
        <pc:chgData name="Patricia Michaels" userId="3b17bf2f-1f16-472d-9630-d389564604a6" providerId="ADAL" clId="{5BA2BCE7-37A4-4169-A84C-ACF54D738A9E}" dt="2022-01-03T18:42:54.161" v="22" actId="962"/>
        <pc:sldMkLst>
          <pc:docMk/>
          <pc:sldMk cId="3486266445" sldId="439"/>
        </pc:sldMkLst>
        <pc:spChg chg="mod">
          <ac:chgData name="Patricia Michaels" userId="3b17bf2f-1f16-472d-9630-d389564604a6" providerId="ADAL" clId="{5BA2BCE7-37A4-4169-A84C-ACF54D738A9E}" dt="2022-01-03T18:42:54.161" v="22" actId="962"/>
          <ac:spMkLst>
            <pc:docMk/>
            <pc:sldMk cId="3486266445" sldId="439"/>
            <ac:spMk id="2" creationId="{1F18AE4B-F140-4E9F-989F-0DE9D906BC69}"/>
          </ac:spMkLst>
        </pc:spChg>
      </pc:sldChg>
      <pc:sldChg chg="modSp mod">
        <pc:chgData name="Patricia Michaels" userId="3b17bf2f-1f16-472d-9630-d389564604a6" providerId="ADAL" clId="{5BA2BCE7-37A4-4169-A84C-ACF54D738A9E}" dt="2022-01-03T18:42:57.383" v="23" actId="962"/>
        <pc:sldMkLst>
          <pc:docMk/>
          <pc:sldMk cId="664523504" sldId="440"/>
        </pc:sldMkLst>
        <pc:spChg chg="mod">
          <ac:chgData name="Patricia Michaels" userId="3b17bf2f-1f16-472d-9630-d389564604a6" providerId="ADAL" clId="{5BA2BCE7-37A4-4169-A84C-ACF54D738A9E}" dt="2022-01-03T18:42:57.383" v="23" actId="962"/>
          <ac:spMkLst>
            <pc:docMk/>
            <pc:sldMk cId="664523504" sldId="440"/>
            <ac:spMk id="10" creationId="{D2E788EE-8621-4709-92CD-74A1FD595D06}"/>
          </ac:spMkLst>
        </pc:spChg>
      </pc:sldChg>
      <pc:sldChg chg="modSp mod">
        <pc:chgData name="Patricia Michaels" userId="3b17bf2f-1f16-472d-9630-d389564604a6" providerId="ADAL" clId="{5BA2BCE7-37A4-4169-A84C-ACF54D738A9E}" dt="2022-01-03T18:43:00.126" v="24" actId="962"/>
        <pc:sldMkLst>
          <pc:docMk/>
          <pc:sldMk cId="4006720512" sldId="441"/>
        </pc:sldMkLst>
        <pc:spChg chg="mod">
          <ac:chgData name="Patricia Michaels" userId="3b17bf2f-1f16-472d-9630-d389564604a6" providerId="ADAL" clId="{5BA2BCE7-37A4-4169-A84C-ACF54D738A9E}" dt="2022-01-03T18:43:00.126" v="24" actId="962"/>
          <ac:spMkLst>
            <pc:docMk/>
            <pc:sldMk cId="4006720512" sldId="441"/>
            <ac:spMk id="2" creationId="{08E04846-C291-4146-8ECD-B2AD07109F99}"/>
          </ac:spMkLst>
        </pc:spChg>
      </pc:sldChg>
      <pc:sldChg chg="modSp mod">
        <pc:chgData name="Patricia Michaels" userId="3b17bf2f-1f16-472d-9630-d389564604a6" providerId="ADAL" clId="{5BA2BCE7-37A4-4169-A84C-ACF54D738A9E}" dt="2022-01-03T18:43:02.685" v="25" actId="962"/>
        <pc:sldMkLst>
          <pc:docMk/>
          <pc:sldMk cId="1883984485" sldId="442"/>
        </pc:sldMkLst>
        <pc:spChg chg="mod">
          <ac:chgData name="Patricia Michaels" userId="3b17bf2f-1f16-472d-9630-d389564604a6" providerId="ADAL" clId="{5BA2BCE7-37A4-4169-A84C-ACF54D738A9E}" dt="2022-01-03T18:43:02.685" v="25" actId="962"/>
          <ac:spMkLst>
            <pc:docMk/>
            <pc:sldMk cId="1883984485" sldId="442"/>
            <ac:spMk id="2" creationId="{BF4BFBAD-26D5-4F0A-B252-0528CFDE6CD7}"/>
          </ac:spMkLst>
        </pc:spChg>
      </pc:sldChg>
      <pc:sldChg chg="modSp mod">
        <pc:chgData name="Patricia Michaels" userId="3b17bf2f-1f16-472d-9630-d389564604a6" providerId="ADAL" clId="{5BA2BCE7-37A4-4169-A84C-ACF54D738A9E}" dt="2022-01-03T18:43:05.599" v="26" actId="962"/>
        <pc:sldMkLst>
          <pc:docMk/>
          <pc:sldMk cId="3645971245" sldId="443"/>
        </pc:sldMkLst>
        <pc:spChg chg="mod">
          <ac:chgData name="Patricia Michaels" userId="3b17bf2f-1f16-472d-9630-d389564604a6" providerId="ADAL" clId="{5BA2BCE7-37A4-4169-A84C-ACF54D738A9E}" dt="2022-01-03T18:43:05.599" v="26" actId="962"/>
          <ac:spMkLst>
            <pc:docMk/>
            <pc:sldMk cId="3645971245" sldId="443"/>
            <ac:spMk id="2" creationId="{04EC6D5A-3ED3-4F3B-A7C4-F4FC00447CB6}"/>
          </ac:spMkLst>
        </pc:spChg>
      </pc:sldChg>
      <pc:sldChg chg="modSp mod">
        <pc:chgData name="Patricia Michaels" userId="3b17bf2f-1f16-472d-9630-d389564604a6" providerId="ADAL" clId="{5BA2BCE7-37A4-4169-A84C-ACF54D738A9E}" dt="2022-01-03T18:43:08.351" v="27" actId="962"/>
        <pc:sldMkLst>
          <pc:docMk/>
          <pc:sldMk cId="1457627987" sldId="444"/>
        </pc:sldMkLst>
        <pc:spChg chg="mod">
          <ac:chgData name="Patricia Michaels" userId="3b17bf2f-1f16-472d-9630-d389564604a6" providerId="ADAL" clId="{5BA2BCE7-37A4-4169-A84C-ACF54D738A9E}" dt="2022-01-03T18:43:08.351" v="27" actId="962"/>
          <ac:spMkLst>
            <pc:docMk/>
            <pc:sldMk cId="1457627987" sldId="444"/>
            <ac:spMk id="10" creationId="{BAF30FD2-53EF-432E-97AD-8EF3864261B6}"/>
          </ac:spMkLst>
        </pc:spChg>
      </pc:sldChg>
      <pc:sldChg chg="modSp mod">
        <pc:chgData name="Patricia Michaels" userId="3b17bf2f-1f16-472d-9630-d389564604a6" providerId="ADAL" clId="{5BA2BCE7-37A4-4169-A84C-ACF54D738A9E}" dt="2022-01-03T18:43:11.135" v="28" actId="962"/>
        <pc:sldMkLst>
          <pc:docMk/>
          <pc:sldMk cId="1138435237" sldId="445"/>
        </pc:sldMkLst>
        <pc:spChg chg="mod">
          <ac:chgData name="Patricia Michaels" userId="3b17bf2f-1f16-472d-9630-d389564604a6" providerId="ADAL" clId="{5BA2BCE7-37A4-4169-A84C-ACF54D738A9E}" dt="2022-01-03T18:43:11.135" v="28" actId="962"/>
          <ac:spMkLst>
            <pc:docMk/>
            <pc:sldMk cId="1138435237" sldId="445"/>
            <ac:spMk id="3" creationId="{4D6842F4-EEF3-45AD-B8B2-B0850908DC1D}"/>
          </ac:spMkLst>
        </pc:spChg>
      </pc:sldChg>
      <pc:sldChg chg="modSp mod">
        <pc:chgData name="Patricia Michaels" userId="3b17bf2f-1f16-472d-9630-d389564604a6" providerId="ADAL" clId="{5BA2BCE7-37A4-4169-A84C-ACF54D738A9E}" dt="2022-01-03T18:43:14.435" v="29" actId="962"/>
        <pc:sldMkLst>
          <pc:docMk/>
          <pc:sldMk cId="47778819" sldId="446"/>
        </pc:sldMkLst>
        <pc:spChg chg="mod">
          <ac:chgData name="Patricia Michaels" userId="3b17bf2f-1f16-472d-9630-d389564604a6" providerId="ADAL" clId="{5BA2BCE7-37A4-4169-A84C-ACF54D738A9E}" dt="2022-01-03T18:43:14.435" v="29" actId="962"/>
          <ac:spMkLst>
            <pc:docMk/>
            <pc:sldMk cId="47778819" sldId="446"/>
            <ac:spMk id="10" creationId="{F3AB0CB2-7E4B-46F0-BF66-7CF6641C009C}"/>
          </ac:spMkLst>
        </pc:spChg>
      </pc:sldChg>
      <pc:sldChg chg="modSp mod">
        <pc:chgData name="Patricia Michaels" userId="3b17bf2f-1f16-472d-9630-d389564604a6" providerId="ADAL" clId="{5BA2BCE7-37A4-4169-A84C-ACF54D738A9E}" dt="2022-01-03T18:43:17.197" v="30" actId="962"/>
        <pc:sldMkLst>
          <pc:docMk/>
          <pc:sldMk cId="2940463559" sldId="447"/>
        </pc:sldMkLst>
        <pc:spChg chg="mod">
          <ac:chgData name="Patricia Michaels" userId="3b17bf2f-1f16-472d-9630-d389564604a6" providerId="ADAL" clId="{5BA2BCE7-37A4-4169-A84C-ACF54D738A9E}" dt="2022-01-03T18:43:17.197" v="30" actId="962"/>
          <ac:spMkLst>
            <pc:docMk/>
            <pc:sldMk cId="2940463559" sldId="447"/>
            <ac:spMk id="3" creationId="{D00DF0A1-F234-4E3F-865B-A020E78FE81A}"/>
          </ac:spMkLst>
        </pc:spChg>
      </pc:sldChg>
      <pc:sldChg chg="modSp mod">
        <pc:chgData name="Patricia Michaels" userId="3b17bf2f-1f16-472d-9630-d389564604a6" providerId="ADAL" clId="{5BA2BCE7-37A4-4169-A84C-ACF54D738A9E}" dt="2022-01-03T18:43:21.157" v="31" actId="962"/>
        <pc:sldMkLst>
          <pc:docMk/>
          <pc:sldMk cId="3639082772" sldId="448"/>
        </pc:sldMkLst>
        <pc:spChg chg="mod">
          <ac:chgData name="Patricia Michaels" userId="3b17bf2f-1f16-472d-9630-d389564604a6" providerId="ADAL" clId="{5BA2BCE7-37A4-4169-A84C-ACF54D738A9E}" dt="2022-01-03T18:43:21.157" v="31" actId="962"/>
          <ac:spMkLst>
            <pc:docMk/>
            <pc:sldMk cId="3639082772" sldId="448"/>
            <ac:spMk id="2" creationId="{BA44DE6E-E938-4431-B363-65238A152C83}"/>
          </ac:spMkLst>
        </pc:spChg>
      </pc:sldChg>
      <pc:sldChg chg="modSp mod">
        <pc:chgData name="Patricia Michaels" userId="3b17bf2f-1f16-472d-9630-d389564604a6" providerId="ADAL" clId="{5BA2BCE7-37A4-4169-A84C-ACF54D738A9E}" dt="2022-01-03T18:43:24.675" v="32" actId="962"/>
        <pc:sldMkLst>
          <pc:docMk/>
          <pc:sldMk cId="479645687" sldId="449"/>
        </pc:sldMkLst>
        <pc:spChg chg="mod">
          <ac:chgData name="Patricia Michaels" userId="3b17bf2f-1f16-472d-9630-d389564604a6" providerId="ADAL" clId="{5BA2BCE7-37A4-4169-A84C-ACF54D738A9E}" dt="2022-01-03T18:43:24.675" v="32" actId="962"/>
          <ac:spMkLst>
            <pc:docMk/>
            <pc:sldMk cId="479645687" sldId="449"/>
            <ac:spMk id="10" creationId="{7025F560-A04B-4830-B9C2-7869523ABF4B}"/>
          </ac:spMkLst>
        </pc:spChg>
      </pc:sldChg>
      <pc:sldChg chg="modSp mod">
        <pc:chgData name="Patricia Michaels" userId="3b17bf2f-1f16-472d-9630-d389564604a6" providerId="ADAL" clId="{5BA2BCE7-37A4-4169-A84C-ACF54D738A9E}" dt="2022-01-03T18:43:27.181" v="33" actId="962"/>
        <pc:sldMkLst>
          <pc:docMk/>
          <pc:sldMk cId="804109081" sldId="450"/>
        </pc:sldMkLst>
        <pc:spChg chg="mod">
          <ac:chgData name="Patricia Michaels" userId="3b17bf2f-1f16-472d-9630-d389564604a6" providerId="ADAL" clId="{5BA2BCE7-37A4-4169-A84C-ACF54D738A9E}" dt="2022-01-03T18:43:27.181" v="33" actId="962"/>
          <ac:spMkLst>
            <pc:docMk/>
            <pc:sldMk cId="804109081" sldId="450"/>
            <ac:spMk id="2" creationId="{200507B7-A2B5-496C-9423-706CBFFCCE4B}"/>
          </ac:spMkLst>
        </pc:spChg>
      </pc:sldChg>
      <pc:sldChg chg="modSp mod">
        <pc:chgData name="Patricia Michaels" userId="3b17bf2f-1f16-472d-9630-d389564604a6" providerId="ADAL" clId="{5BA2BCE7-37A4-4169-A84C-ACF54D738A9E}" dt="2022-01-03T18:41:54.888" v="10" actId="13244"/>
        <pc:sldMkLst>
          <pc:docMk/>
          <pc:sldMk cId="3357005759" sldId="451"/>
        </pc:sldMkLst>
        <pc:spChg chg="ord">
          <ac:chgData name="Patricia Michaels" userId="3b17bf2f-1f16-472d-9630-d389564604a6" providerId="ADAL" clId="{5BA2BCE7-37A4-4169-A84C-ACF54D738A9E}" dt="2022-01-03T18:41:54.888" v="10" actId="13244"/>
          <ac:spMkLst>
            <pc:docMk/>
            <pc:sldMk cId="3357005759" sldId="451"/>
            <ac:spMk id="3" creationId="{C75413B0-365C-44A4-BD75-FC88A8364E96}"/>
          </ac:spMkLst>
        </pc:spChg>
        <pc:spChg chg="ord">
          <ac:chgData name="Patricia Michaels" userId="3b17bf2f-1f16-472d-9630-d389564604a6" providerId="ADAL" clId="{5BA2BCE7-37A4-4169-A84C-ACF54D738A9E}" dt="2022-01-03T18:41:41.233" v="9" actId="13244"/>
          <ac:spMkLst>
            <pc:docMk/>
            <pc:sldMk cId="3357005759" sldId="451"/>
            <ac:spMk id="75" creationId="{CEDD69FB-66CA-488A-8E26-B015064E503A}"/>
          </ac:spMkLst>
        </pc:spChg>
        <pc:picChg chg="mod ord">
          <ac:chgData name="Patricia Michaels" userId="3b17bf2f-1f16-472d-9630-d389564604a6" providerId="ADAL" clId="{5BA2BCE7-37A4-4169-A84C-ACF54D738A9E}" dt="2022-01-03T18:41:41.158" v="8" actId="962"/>
          <ac:picMkLst>
            <pc:docMk/>
            <pc:sldMk cId="3357005759" sldId="451"/>
            <ac:picMk id="7" creationId="{4F49DB47-C47A-496D-95D0-E36F80842377}"/>
          </ac:picMkLst>
        </pc:picChg>
      </pc:sldChg>
      <pc:sldChg chg="modSp mod">
        <pc:chgData name="Patricia Michaels" userId="3b17bf2f-1f16-472d-9630-d389564604a6" providerId="ADAL" clId="{5BA2BCE7-37A4-4169-A84C-ACF54D738A9E}" dt="2022-01-03T18:43:39.066" v="35" actId="962"/>
        <pc:sldMkLst>
          <pc:docMk/>
          <pc:sldMk cId="3996152380" sldId="452"/>
        </pc:sldMkLst>
        <pc:spChg chg="mod">
          <ac:chgData name="Patricia Michaels" userId="3b17bf2f-1f16-472d-9630-d389564604a6" providerId="ADAL" clId="{5BA2BCE7-37A4-4169-A84C-ACF54D738A9E}" dt="2022-01-03T18:43:39.066" v="35" actId="962"/>
          <ac:spMkLst>
            <pc:docMk/>
            <pc:sldMk cId="3996152380" sldId="452"/>
            <ac:spMk id="3" creationId="{4ECA8DA0-697B-4BFC-9852-1AC653D26D6E}"/>
          </ac:spMkLst>
        </pc:spChg>
      </pc:sldChg>
      <pc:sldChg chg="modSp mod">
        <pc:chgData name="Patricia Michaels" userId="3b17bf2f-1f16-472d-9630-d389564604a6" providerId="ADAL" clId="{5BA2BCE7-37A4-4169-A84C-ACF54D738A9E}" dt="2022-01-03T18:43:30.282" v="34" actId="962"/>
        <pc:sldMkLst>
          <pc:docMk/>
          <pc:sldMk cId="1192620444" sldId="453"/>
        </pc:sldMkLst>
        <pc:spChg chg="mod">
          <ac:chgData name="Patricia Michaels" userId="3b17bf2f-1f16-472d-9630-d389564604a6" providerId="ADAL" clId="{5BA2BCE7-37A4-4169-A84C-ACF54D738A9E}" dt="2022-01-03T18:43:30.282" v="34" actId="962"/>
          <ac:spMkLst>
            <pc:docMk/>
            <pc:sldMk cId="1192620444" sldId="453"/>
            <ac:spMk id="4" creationId="{47F12FC3-450E-4172-93F8-75DB17D41FD4}"/>
          </ac:spMkLst>
        </pc:spChg>
      </pc:sldChg>
      <pc:sldChg chg="modSp mod">
        <pc:chgData name="Patricia Michaels" userId="3b17bf2f-1f16-472d-9630-d389564604a6" providerId="ADAL" clId="{5BA2BCE7-37A4-4169-A84C-ACF54D738A9E}" dt="2022-01-03T18:43:43.667" v="36" actId="962"/>
        <pc:sldMkLst>
          <pc:docMk/>
          <pc:sldMk cId="1119293891" sldId="454"/>
        </pc:sldMkLst>
        <pc:spChg chg="mod">
          <ac:chgData name="Patricia Michaels" userId="3b17bf2f-1f16-472d-9630-d389564604a6" providerId="ADAL" clId="{5BA2BCE7-37A4-4169-A84C-ACF54D738A9E}" dt="2022-01-03T18:43:43.667" v="36" actId="962"/>
          <ac:spMkLst>
            <pc:docMk/>
            <pc:sldMk cId="1119293891" sldId="454"/>
            <ac:spMk id="3" creationId="{7670E4FA-477E-4724-AE02-F9216D29A56F}"/>
          </ac:spMkLst>
        </pc:spChg>
      </pc:sldChg>
      <pc:sldChg chg="modSp mod">
        <pc:chgData name="Patricia Michaels" userId="3b17bf2f-1f16-472d-9630-d389564604a6" providerId="ADAL" clId="{5BA2BCE7-37A4-4169-A84C-ACF54D738A9E}" dt="2022-01-03T18:45:19.807" v="44" actId="962"/>
        <pc:sldMkLst>
          <pc:docMk/>
          <pc:sldMk cId="2759622792" sldId="455"/>
        </pc:sldMkLst>
        <pc:spChg chg="mod">
          <ac:chgData name="Patricia Michaels" userId="3b17bf2f-1f16-472d-9630-d389564604a6" providerId="ADAL" clId="{5BA2BCE7-37A4-4169-A84C-ACF54D738A9E}" dt="2022-01-03T18:45:19.807" v="44" actId="962"/>
          <ac:spMkLst>
            <pc:docMk/>
            <pc:sldMk cId="2759622792" sldId="455"/>
            <ac:spMk id="2" creationId="{9D6FAFE6-23AC-417C-9A52-7865DA547698}"/>
          </ac:spMkLst>
        </pc:spChg>
      </pc:sldChg>
      <pc:sldChg chg="modSp mod">
        <pc:chgData name="Patricia Michaels" userId="3b17bf2f-1f16-472d-9630-d389564604a6" providerId="ADAL" clId="{5BA2BCE7-37A4-4169-A84C-ACF54D738A9E}" dt="2022-01-03T18:45:26.387" v="45" actId="962"/>
        <pc:sldMkLst>
          <pc:docMk/>
          <pc:sldMk cId="1285037357" sldId="456"/>
        </pc:sldMkLst>
        <pc:spChg chg="mod">
          <ac:chgData name="Patricia Michaels" userId="3b17bf2f-1f16-472d-9630-d389564604a6" providerId="ADAL" clId="{5BA2BCE7-37A4-4169-A84C-ACF54D738A9E}" dt="2022-01-03T18:45:26.387" v="45" actId="962"/>
          <ac:spMkLst>
            <pc:docMk/>
            <pc:sldMk cId="1285037357" sldId="456"/>
            <ac:spMk id="6" creationId="{0FA45DCE-D35B-4C46-AEC7-F873BAE44992}"/>
          </ac:spMkLst>
        </pc:spChg>
      </pc:sldChg>
      <pc:sldChg chg="modSp mod">
        <pc:chgData name="Patricia Michaels" userId="3b17bf2f-1f16-472d-9630-d389564604a6" providerId="ADAL" clId="{5BA2BCE7-37A4-4169-A84C-ACF54D738A9E}" dt="2022-01-03T18:45:32.820" v="46" actId="962"/>
        <pc:sldMkLst>
          <pc:docMk/>
          <pc:sldMk cId="721492841" sldId="457"/>
        </pc:sldMkLst>
        <pc:spChg chg="mod">
          <ac:chgData name="Patricia Michaels" userId="3b17bf2f-1f16-472d-9630-d389564604a6" providerId="ADAL" clId="{5BA2BCE7-37A4-4169-A84C-ACF54D738A9E}" dt="2022-01-03T18:45:32.820" v="46" actId="962"/>
          <ac:spMkLst>
            <pc:docMk/>
            <pc:sldMk cId="721492841" sldId="457"/>
            <ac:spMk id="2" creationId="{9DFF6921-C0A8-49B7-BBE8-C9B6518EF2F7}"/>
          </ac:spMkLst>
        </pc:spChg>
      </pc:sldChg>
      <pc:sldChg chg="modSp mod">
        <pc:chgData name="Patricia Michaels" userId="3b17bf2f-1f16-472d-9630-d389564604a6" providerId="ADAL" clId="{5BA2BCE7-37A4-4169-A84C-ACF54D738A9E}" dt="2022-01-03T18:45:45.011" v="47" actId="962"/>
        <pc:sldMkLst>
          <pc:docMk/>
          <pc:sldMk cId="1922171691" sldId="458"/>
        </pc:sldMkLst>
        <pc:spChg chg="mod">
          <ac:chgData name="Patricia Michaels" userId="3b17bf2f-1f16-472d-9630-d389564604a6" providerId="ADAL" clId="{5BA2BCE7-37A4-4169-A84C-ACF54D738A9E}" dt="2022-01-03T18:45:45.011" v="47" actId="962"/>
          <ac:spMkLst>
            <pc:docMk/>
            <pc:sldMk cId="1922171691" sldId="458"/>
            <ac:spMk id="3" creationId="{B1A44562-7ABE-48C3-8CAD-F97AFFABC4C2}"/>
          </ac:spMkLst>
        </pc:spChg>
      </pc:sldChg>
      <pc:sldChg chg="modSp mod">
        <pc:chgData name="Patricia Michaels" userId="3b17bf2f-1f16-472d-9630-d389564604a6" providerId="ADAL" clId="{5BA2BCE7-37A4-4169-A84C-ACF54D738A9E}" dt="2022-01-03T18:45:52.507" v="48" actId="962"/>
        <pc:sldMkLst>
          <pc:docMk/>
          <pc:sldMk cId="3811147858" sldId="459"/>
        </pc:sldMkLst>
        <pc:spChg chg="mod">
          <ac:chgData name="Patricia Michaels" userId="3b17bf2f-1f16-472d-9630-d389564604a6" providerId="ADAL" clId="{5BA2BCE7-37A4-4169-A84C-ACF54D738A9E}" dt="2022-01-03T18:45:52.507" v="48" actId="962"/>
          <ac:spMkLst>
            <pc:docMk/>
            <pc:sldMk cId="3811147858" sldId="459"/>
            <ac:spMk id="79" creationId="{C73F3CB4-85B4-4C9A-9522-923589FA4928}"/>
          </ac:spMkLst>
        </pc:spChg>
      </pc:sldChg>
      <pc:sldChg chg="modSp mod">
        <pc:chgData name="Patricia Michaels" userId="3b17bf2f-1f16-472d-9630-d389564604a6" providerId="ADAL" clId="{5BA2BCE7-37A4-4169-A84C-ACF54D738A9E}" dt="2022-01-03T18:46:01.265" v="49" actId="962"/>
        <pc:sldMkLst>
          <pc:docMk/>
          <pc:sldMk cId="2477117264" sldId="460"/>
        </pc:sldMkLst>
        <pc:spChg chg="mod">
          <ac:chgData name="Patricia Michaels" userId="3b17bf2f-1f16-472d-9630-d389564604a6" providerId="ADAL" clId="{5BA2BCE7-37A4-4169-A84C-ACF54D738A9E}" dt="2022-01-03T18:46:01.265" v="49" actId="962"/>
          <ac:spMkLst>
            <pc:docMk/>
            <pc:sldMk cId="2477117264" sldId="460"/>
            <ac:spMk id="7" creationId="{3D138A76-4259-41EC-8181-674F457FEEC8}"/>
          </ac:spMkLst>
        </pc:spChg>
      </pc:sldChg>
      <pc:sldChg chg="modSp mod">
        <pc:chgData name="Patricia Michaels" userId="3b17bf2f-1f16-472d-9630-d389564604a6" providerId="ADAL" clId="{5BA2BCE7-37A4-4169-A84C-ACF54D738A9E}" dt="2022-01-03T18:46:12.343" v="50" actId="962"/>
        <pc:sldMkLst>
          <pc:docMk/>
          <pc:sldMk cId="3733421275" sldId="462"/>
        </pc:sldMkLst>
        <pc:spChg chg="mod">
          <ac:chgData name="Patricia Michaels" userId="3b17bf2f-1f16-472d-9630-d389564604a6" providerId="ADAL" clId="{5BA2BCE7-37A4-4169-A84C-ACF54D738A9E}" dt="2022-01-03T18:46:12.343" v="50" actId="962"/>
          <ac:spMkLst>
            <pc:docMk/>
            <pc:sldMk cId="3733421275" sldId="462"/>
            <ac:spMk id="79" creationId="{C73F3CB4-85B4-4C9A-9522-923589FA4928}"/>
          </ac:spMkLst>
        </pc:spChg>
      </pc:sldChg>
      <pc:sldChg chg="modSp mod">
        <pc:chgData name="Patricia Michaels" userId="3b17bf2f-1f16-472d-9630-d389564604a6" providerId="ADAL" clId="{5BA2BCE7-37A4-4169-A84C-ACF54D738A9E}" dt="2022-01-03T18:46:18.248" v="51" actId="962"/>
        <pc:sldMkLst>
          <pc:docMk/>
          <pc:sldMk cId="2056107196" sldId="463"/>
        </pc:sldMkLst>
        <pc:spChg chg="mod">
          <ac:chgData name="Patricia Michaels" userId="3b17bf2f-1f16-472d-9630-d389564604a6" providerId="ADAL" clId="{5BA2BCE7-37A4-4169-A84C-ACF54D738A9E}" dt="2022-01-03T18:46:18.248" v="51" actId="962"/>
          <ac:spMkLst>
            <pc:docMk/>
            <pc:sldMk cId="2056107196" sldId="463"/>
            <ac:spMk id="7" creationId="{3D138A76-4259-41EC-8181-674F457FEEC8}"/>
          </ac:spMkLst>
        </pc:spChg>
      </pc:sldChg>
      <pc:sldChg chg="modSp mod">
        <pc:chgData name="Patricia Michaels" userId="3b17bf2f-1f16-472d-9630-d389564604a6" providerId="ADAL" clId="{5BA2BCE7-37A4-4169-A84C-ACF54D738A9E}" dt="2022-01-03T18:46:21.090" v="52" actId="962"/>
        <pc:sldMkLst>
          <pc:docMk/>
          <pc:sldMk cId="1675658248" sldId="464"/>
        </pc:sldMkLst>
        <pc:spChg chg="mod">
          <ac:chgData name="Patricia Michaels" userId="3b17bf2f-1f16-472d-9630-d389564604a6" providerId="ADAL" clId="{5BA2BCE7-37A4-4169-A84C-ACF54D738A9E}" dt="2022-01-03T18:46:21.090" v="52" actId="962"/>
          <ac:spMkLst>
            <pc:docMk/>
            <pc:sldMk cId="1675658248" sldId="464"/>
            <ac:spMk id="7" creationId="{3D138A76-4259-41EC-8181-674F457FEEC8}"/>
          </ac:spMkLst>
        </pc:spChg>
      </pc:sldChg>
      <pc:sldChg chg="modSp mod">
        <pc:chgData name="Patricia Michaels" userId="3b17bf2f-1f16-472d-9630-d389564604a6" providerId="ADAL" clId="{5BA2BCE7-37A4-4169-A84C-ACF54D738A9E}" dt="2022-01-03T18:46:31.570" v="53" actId="962"/>
        <pc:sldMkLst>
          <pc:docMk/>
          <pc:sldMk cId="3640677220" sldId="465"/>
        </pc:sldMkLst>
        <pc:spChg chg="mod">
          <ac:chgData name="Patricia Michaels" userId="3b17bf2f-1f16-472d-9630-d389564604a6" providerId="ADAL" clId="{5BA2BCE7-37A4-4169-A84C-ACF54D738A9E}" dt="2022-01-03T18:46:31.570" v="53" actId="962"/>
          <ac:spMkLst>
            <pc:docMk/>
            <pc:sldMk cId="3640677220" sldId="465"/>
            <ac:spMk id="79" creationId="{C73F3CB4-85B4-4C9A-9522-923589FA4928}"/>
          </ac:spMkLst>
        </pc:spChg>
      </pc:sldChg>
      <pc:sldChg chg="modSp mod">
        <pc:chgData name="Patricia Michaels" userId="3b17bf2f-1f16-472d-9630-d389564604a6" providerId="ADAL" clId="{5BA2BCE7-37A4-4169-A84C-ACF54D738A9E}" dt="2022-01-03T18:46:38.593" v="58" actId="962"/>
        <pc:sldMkLst>
          <pc:docMk/>
          <pc:sldMk cId="657278440" sldId="466"/>
        </pc:sldMkLst>
        <pc:spChg chg="mod">
          <ac:chgData name="Patricia Michaels" userId="3b17bf2f-1f16-472d-9630-d389564604a6" providerId="ADAL" clId="{5BA2BCE7-37A4-4169-A84C-ACF54D738A9E}" dt="2022-01-03T18:46:37.642" v="57" actId="962"/>
          <ac:spMkLst>
            <pc:docMk/>
            <pc:sldMk cId="657278440" sldId="466"/>
            <ac:spMk id="4" creationId="{8786F4D8-FBAC-4DBE-AD1F-75BFD0B5C037}"/>
          </ac:spMkLst>
        </pc:spChg>
        <pc:spChg chg="mod">
          <ac:chgData name="Patricia Michaels" userId="3b17bf2f-1f16-472d-9630-d389564604a6" providerId="ADAL" clId="{5BA2BCE7-37A4-4169-A84C-ACF54D738A9E}" dt="2022-01-03T18:46:35.689" v="55" actId="962"/>
          <ac:spMkLst>
            <pc:docMk/>
            <pc:sldMk cId="657278440" sldId="466"/>
            <ac:spMk id="71" creationId="{05F6A6E7-A1E7-4CA9-AD12-4EB6FB140771}"/>
          </ac:spMkLst>
        </pc:spChg>
        <pc:spChg chg="mod">
          <ac:chgData name="Patricia Michaels" userId="3b17bf2f-1f16-472d-9630-d389564604a6" providerId="ADAL" clId="{5BA2BCE7-37A4-4169-A84C-ACF54D738A9E}" dt="2022-01-03T18:46:35.109" v="54" actId="962"/>
          <ac:spMkLst>
            <pc:docMk/>
            <pc:sldMk cId="657278440" sldId="466"/>
            <ac:spMk id="77" creationId="{CC9BAC34-FEC8-4B39-B255-9996BB46EA9D}"/>
          </ac:spMkLst>
        </pc:spChg>
        <pc:spChg chg="mod">
          <ac:chgData name="Patricia Michaels" userId="3b17bf2f-1f16-472d-9630-d389564604a6" providerId="ADAL" clId="{5BA2BCE7-37A4-4169-A84C-ACF54D738A9E}" dt="2022-01-03T18:46:38.593" v="58" actId="962"/>
          <ac:spMkLst>
            <pc:docMk/>
            <pc:sldMk cId="657278440" sldId="466"/>
            <ac:spMk id="79" creationId="{C73F3CB4-85B4-4C9A-9522-923589FA4928}"/>
          </ac:spMkLst>
        </pc:spChg>
        <pc:picChg chg="mod">
          <ac:chgData name="Patricia Michaels" userId="3b17bf2f-1f16-472d-9630-d389564604a6" providerId="ADAL" clId="{5BA2BCE7-37A4-4169-A84C-ACF54D738A9E}" dt="2022-01-03T18:46:36.253" v="56" actId="962"/>
          <ac:picMkLst>
            <pc:docMk/>
            <pc:sldMk cId="657278440" sldId="466"/>
            <ac:picMk id="5" creationId="{CFDA18F1-E323-491C-8414-4EEC9AD85C43}"/>
          </ac:picMkLst>
        </pc:picChg>
      </pc:sldChg>
      <pc:sldChg chg="modSp mod">
        <pc:chgData name="Patricia Michaels" userId="3b17bf2f-1f16-472d-9630-d389564604a6" providerId="ADAL" clId="{5BA2BCE7-37A4-4169-A84C-ACF54D738A9E}" dt="2022-01-03T18:46:45.211" v="59" actId="962"/>
        <pc:sldMkLst>
          <pc:docMk/>
          <pc:sldMk cId="763488605" sldId="467"/>
        </pc:sldMkLst>
        <pc:spChg chg="mod">
          <ac:chgData name="Patricia Michaels" userId="3b17bf2f-1f16-472d-9630-d389564604a6" providerId="ADAL" clId="{5BA2BCE7-37A4-4169-A84C-ACF54D738A9E}" dt="2022-01-03T18:46:45.211" v="59" actId="962"/>
          <ac:spMkLst>
            <pc:docMk/>
            <pc:sldMk cId="763488605" sldId="467"/>
            <ac:spMk id="79" creationId="{C73F3CB4-85B4-4C9A-9522-923589FA4928}"/>
          </ac:spMkLst>
        </pc:spChg>
      </pc:sldChg>
      <pc:sldChg chg="modSp mod">
        <pc:chgData name="Patricia Michaels" userId="3b17bf2f-1f16-472d-9630-d389564604a6" providerId="ADAL" clId="{5BA2BCE7-37A4-4169-A84C-ACF54D738A9E}" dt="2022-01-03T18:47:24.999" v="62" actId="962"/>
        <pc:sldMkLst>
          <pc:docMk/>
          <pc:sldMk cId="1830492893" sldId="468"/>
        </pc:sldMkLst>
        <pc:spChg chg="mod">
          <ac:chgData name="Patricia Michaels" userId="3b17bf2f-1f16-472d-9630-d389564604a6" providerId="ADAL" clId="{5BA2BCE7-37A4-4169-A84C-ACF54D738A9E}" dt="2022-01-03T18:47:24.999" v="62" actId="962"/>
          <ac:spMkLst>
            <pc:docMk/>
            <pc:sldMk cId="1830492893" sldId="468"/>
            <ac:spMk id="5" creationId="{00000000-0000-0000-0000-000000000000}"/>
          </ac:spMkLst>
        </pc:spChg>
      </pc:sldChg>
      <pc:sldChg chg="modSp mod">
        <pc:chgData name="Patricia Michaels" userId="3b17bf2f-1f16-472d-9630-d389564604a6" providerId="ADAL" clId="{5BA2BCE7-37A4-4169-A84C-ACF54D738A9E}" dt="2022-01-03T18:47:34.214" v="63" actId="962"/>
        <pc:sldMkLst>
          <pc:docMk/>
          <pc:sldMk cId="165835076" sldId="469"/>
        </pc:sldMkLst>
        <pc:spChg chg="mod">
          <ac:chgData name="Patricia Michaels" userId="3b17bf2f-1f16-472d-9630-d389564604a6" providerId="ADAL" clId="{5BA2BCE7-37A4-4169-A84C-ACF54D738A9E}" dt="2022-01-03T18:47:34.214" v="63" actId="962"/>
          <ac:spMkLst>
            <pc:docMk/>
            <pc:sldMk cId="165835076" sldId="469"/>
            <ac:spMk id="7" creationId="{3D138A76-4259-41EC-8181-674F457FEEC8}"/>
          </ac:spMkLst>
        </pc:spChg>
      </pc:sldChg>
      <pc:sldChg chg="modSp mod">
        <pc:chgData name="Patricia Michaels" userId="3b17bf2f-1f16-472d-9630-d389564604a6" providerId="ADAL" clId="{5BA2BCE7-37A4-4169-A84C-ACF54D738A9E}" dt="2022-01-03T18:47:42.585" v="64" actId="962"/>
        <pc:sldMkLst>
          <pc:docMk/>
          <pc:sldMk cId="4085759172" sldId="470"/>
        </pc:sldMkLst>
        <pc:spChg chg="mod">
          <ac:chgData name="Patricia Michaels" userId="3b17bf2f-1f16-472d-9630-d389564604a6" providerId="ADAL" clId="{5BA2BCE7-37A4-4169-A84C-ACF54D738A9E}" dt="2022-01-03T18:47:42.585" v="64" actId="962"/>
          <ac:spMkLst>
            <pc:docMk/>
            <pc:sldMk cId="4085759172" sldId="470"/>
            <ac:spMk id="79" creationId="{C73F3CB4-85B4-4C9A-9522-923589FA4928}"/>
          </ac:spMkLst>
        </pc:spChg>
      </pc:sldChg>
      <pc:sldChg chg="modSp mod">
        <pc:chgData name="Patricia Michaels" userId="3b17bf2f-1f16-472d-9630-d389564604a6" providerId="ADAL" clId="{5BA2BCE7-37A4-4169-A84C-ACF54D738A9E}" dt="2022-01-03T18:47:52.019" v="65" actId="962"/>
        <pc:sldMkLst>
          <pc:docMk/>
          <pc:sldMk cId="779108693" sldId="471"/>
        </pc:sldMkLst>
        <pc:spChg chg="mod">
          <ac:chgData name="Patricia Michaels" userId="3b17bf2f-1f16-472d-9630-d389564604a6" providerId="ADAL" clId="{5BA2BCE7-37A4-4169-A84C-ACF54D738A9E}" dt="2022-01-03T18:47:52.019" v="65" actId="962"/>
          <ac:spMkLst>
            <pc:docMk/>
            <pc:sldMk cId="779108693" sldId="471"/>
            <ac:spMk id="5" creationId="{00000000-0000-0000-0000-000000000000}"/>
          </ac:spMkLst>
        </pc:spChg>
      </pc:sldChg>
      <pc:sldChg chg="modSp mod">
        <pc:chgData name="Patricia Michaels" userId="3b17bf2f-1f16-472d-9630-d389564604a6" providerId="ADAL" clId="{5BA2BCE7-37A4-4169-A84C-ACF54D738A9E}" dt="2022-01-03T18:48:11.331" v="68" actId="962"/>
        <pc:sldMkLst>
          <pc:docMk/>
          <pc:sldMk cId="376951736" sldId="472"/>
        </pc:sldMkLst>
        <pc:spChg chg="mod">
          <ac:chgData name="Patricia Michaels" userId="3b17bf2f-1f16-472d-9630-d389564604a6" providerId="ADAL" clId="{5BA2BCE7-37A4-4169-A84C-ACF54D738A9E}" dt="2022-01-03T18:48:11.331" v="68" actId="962"/>
          <ac:spMkLst>
            <pc:docMk/>
            <pc:sldMk cId="376951736" sldId="472"/>
            <ac:spMk id="7" creationId="{3D138A76-4259-41EC-8181-674F457FEEC8}"/>
          </ac:spMkLst>
        </pc:spChg>
        <pc:picChg chg="mod ord">
          <ac:chgData name="Patricia Michaels" userId="3b17bf2f-1f16-472d-9630-d389564604a6" providerId="ADAL" clId="{5BA2BCE7-37A4-4169-A84C-ACF54D738A9E}" dt="2022-01-03T18:48:09.445" v="67" actId="962"/>
          <ac:picMkLst>
            <pc:docMk/>
            <pc:sldMk cId="376951736" sldId="472"/>
            <ac:picMk id="11" creationId="{5249D4DB-4DEB-4FAB-A119-DFC89E1F2416}"/>
          </ac:picMkLst>
        </pc:picChg>
      </pc:sldChg>
      <pc:sldChg chg="modSp mod">
        <pc:chgData name="Patricia Michaels" userId="3b17bf2f-1f16-472d-9630-d389564604a6" providerId="ADAL" clId="{5BA2BCE7-37A4-4169-A84C-ACF54D738A9E}" dt="2022-01-03T18:48:19.999" v="70" actId="962"/>
        <pc:sldMkLst>
          <pc:docMk/>
          <pc:sldMk cId="2046373872" sldId="473"/>
        </pc:sldMkLst>
        <pc:spChg chg="mod">
          <ac:chgData name="Patricia Michaels" userId="3b17bf2f-1f16-472d-9630-d389564604a6" providerId="ADAL" clId="{5BA2BCE7-37A4-4169-A84C-ACF54D738A9E}" dt="2022-01-03T18:48:19.999" v="70" actId="962"/>
          <ac:spMkLst>
            <pc:docMk/>
            <pc:sldMk cId="2046373872" sldId="473"/>
            <ac:spMk id="6" creationId="{00000000-0000-0000-0000-000000000000}"/>
          </ac:spMkLst>
        </pc:spChg>
        <pc:spChg chg="ord">
          <ac:chgData name="Patricia Michaels" userId="3b17bf2f-1f16-472d-9630-d389564604a6" providerId="ADAL" clId="{5BA2BCE7-37A4-4169-A84C-ACF54D738A9E}" dt="2022-01-03T18:48:17.142" v="69" actId="13244"/>
          <ac:spMkLst>
            <pc:docMk/>
            <pc:sldMk cId="2046373872" sldId="473"/>
            <ac:spMk id="7" creationId="{00000000-0000-0000-0000-000000000000}"/>
          </ac:spMkLst>
        </pc:spChg>
      </pc:sldChg>
      <pc:sldChg chg="modSp mod">
        <pc:chgData name="Patricia Michaels" userId="3b17bf2f-1f16-472d-9630-d389564604a6" providerId="ADAL" clId="{5BA2BCE7-37A4-4169-A84C-ACF54D738A9E}" dt="2022-01-03T18:48:39.977" v="71" actId="962"/>
        <pc:sldMkLst>
          <pc:docMk/>
          <pc:sldMk cId="3497805021" sldId="475"/>
        </pc:sldMkLst>
        <pc:spChg chg="mod">
          <ac:chgData name="Patricia Michaels" userId="3b17bf2f-1f16-472d-9630-d389564604a6" providerId="ADAL" clId="{5BA2BCE7-37A4-4169-A84C-ACF54D738A9E}" dt="2022-01-03T18:48:39.977" v="71" actId="962"/>
          <ac:spMkLst>
            <pc:docMk/>
            <pc:sldMk cId="3497805021" sldId="475"/>
            <ac:spMk id="7" creationId="{3D138A76-4259-41EC-8181-674F457FEEC8}"/>
          </ac:spMkLst>
        </pc:spChg>
      </pc:sldChg>
      <pc:sldChg chg="modSp mod">
        <pc:chgData name="Patricia Michaels" userId="3b17bf2f-1f16-472d-9630-d389564604a6" providerId="ADAL" clId="{5BA2BCE7-37A4-4169-A84C-ACF54D738A9E}" dt="2022-01-03T18:48:48.217" v="72" actId="962"/>
        <pc:sldMkLst>
          <pc:docMk/>
          <pc:sldMk cId="3850375287" sldId="476"/>
        </pc:sldMkLst>
        <pc:spChg chg="mod">
          <ac:chgData name="Patricia Michaels" userId="3b17bf2f-1f16-472d-9630-d389564604a6" providerId="ADAL" clId="{5BA2BCE7-37A4-4169-A84C-ACF54D738A9E}" dt="2022-01-03T18:48:48.217" v="72" actId="962"/>
          <ac:spMkLst>
            <pc:docMk/>
            <pc:sldMk cId="3850375287" sldId="476"/>
            <ac:spMk id="7" creationId="{3D138A76-4259-41EC-8181-674F457FEEC8}"/>
          </ac:spMkLst>
        </pc:spChg>
      </pc:sldChg>
      <pc:sldChg chg="modSp mod">
        <pc:chgData name="Patricia Michaels" userId="3b17bf2f-1f16-472d-9630-d389564604a6" providerId="ADAL" clId="{5BA2BCE7-37A4-4169-A84C-ACF54D738A9E}" dt="2022-01-03T18:48:56.097" v="73" actId="962"/>
        <pc:sldMkLst>
          <pc:docMk/>
          <pc:sldMk cId="4277444876" sldId="477"/>
        </pc:sldMkLst>
        <pc:spChg chg="mod">
          <ac:chgData name="Patricia Michaels" userId="3b17bf2f-1f16-472d-9630-d389564604a6" providerId="ADAL" clId="{5BA2BCE7-37A4-4169-A84C-ACF54D738A9E}" dt="2022-01-03T18:48:56.097" v="73" actId="962"/>
          <ac:spMkLst>
            <pc:docMk/>
            <pc:sldMk cId="4277444876" sldId="477"/>
            <ac:spMk id="5" creationId="{00000000-0000-0000-0000-000000000000}"/>
          </ac:spMkLst>
        </pc:spChg>
      </pc:sldChg>
      <pc:sldChg chg="modSp mod">
        <pc:chgData name="Patricia Michaels" userId="3b17bf2f-1f16-472d-9630-d389564604a6" providerId="ADAL" clId="{5BA2BCE7-37A4-4169-A84C-ACF54D738A9E}" dt="2022-01-03T18:49:04.036" v="74" actId="962"/>
        <pc:sldMkLst>
          <pc:docMk/>
          <pc:sldMk cId="2372823110" sldId="478"/>
        </pc:sldMkLst>
        <pc:spChg chg="mod">
          <ac:chgData name="Patricia Michaels" userId="3b17bf2f-1f16-472d-9630-d389564604a6" providerId="ADAL" clId="{5BA2BCE7-37A4-4169-A84C-ACF54D738A9E}" dt="2022-01-03T18:49:04.036" v="74" actId="962"/>
          <ac:spMkLst>
            <pc:docMk/>
            <pc:sldMk cId="2372823110" sldId="478"/>
            <ac:spMk id="7" creationId="{3D138A76-4259-41EC-8181-674F457FEEC8}"/>
          </ac:spMkLst>
        </pc:spChg>
      </pc:sldChg>
      <pc:sldChg chg="modSp mod">
        <pc:chgData name="Patricia Michaels" userId="3b17bf2f-1f16-472d-9630-d389564604a6" providerId="ADAL" clId="{5BA2BCE7-37A4-4169-A84C-ACF54D738A9E}" dt="2022-01-03T18:49:53.570" v="79" actId="962"/>
        <pc:sldMkLst>
          <pc:docMk/>
          <pc:sldMk cId="3227262422" sldId="479"/>
        </pc:sldMkLst>
        <pc:spChg chg="mod">
          <ac:chgData name="Patricia Michaels" userId="3b17bf2f-1f16-472d-9630-d389564604a6" providerId="ADAL" clId="{5BA2BCE7-37A4-4169-A84C-ACF54D738A9E}" dt="2022-01-03T18:49:53.570" v="79" actId="962"/>
          <ac:spMkLst>
            <pc:docMk/>
            <pc:sldMk cId="3227262422" sldId="479"/>
            <ac:spMk id="7" creationId="{3D138A76-4259-41EC-8181-674F457FEEC8}"/>
          </ac:spMkLst>
        </pc:spChg>
      </pc:sldChg>
      <pc:sldChg chg="modSp mod">
        <pc:chgData name="Patricia Michaels" userId="3b17bf2f-1f16-472d-9630-d389564604a6" providerId="ADAL" clId="{5BA2BCE7-37A4-4169-A84C-ACF54D738A9E}" dt="2022-01-03T18:43:55.348" v="37" actId="962"/>
        <pc:sldMkLst>
          <pc:docMk/>
          <pc:sldMk cId="807391827" sldId="481"/>
        </pc:sldMkLst>
        <pc:spChg chg="mod">
          <ac:chgData name="Patricia Michaels" userId="3b17bf2f-1f16-472d-9630-d389564604a6" providerId="ADAL" clId="{5BA2BCE7-37A4-4169-A84C-ACF54D738A9E}" dt="2022-01-03T18:43:55.348" v="37" actId="962"/>
          <ac:spMkLst>
            <pc:docMk/>
            <pc:sldMk cId="807391827" sldId="481"/>
            <ac:spMk id="4" creationId="{484AC969-DE62-4785-B44B-D61BBC3EEA62}"/>
          </ac:spMkLst>
        </pc:spChg>
      </pc:sldChg>
      <pc:sldChg chg="modSp mod">
        <pc:chgData name="Patricia Michaels" userId="3b17bf2f-1f16-472d-9630-d389564604a6" providerId="ADAL" clId="{5BA2BCE7-37A4-4169-A84C-ACF54D738A9E}" dt="2022-01-03T18:44:02.422" v="38" actId="962"/>
        <pc:sldMkLst>
          <pc:docMk/>
          <pc:sldMk cId="1652415679" sldId="482"/>
        </pc:sldMkLst>
        <pc:spChg chg="mod">
          <ac:chgData name="Patricia Michaels" userId="3b17bf2f-1f16-472d-9630-d389564604a6" providerId="ADAL" clId="{5BA2BCE7-37A4-4169-A84C-ACF54D738A9E}" dt="2022-01-03T18:44:02.422" v="38" actId="962"/>
          <ac:spMkLst>
            <pc:docMk/>
            <pc:sldMk cId="1652415679" sldId="482"/>
            <ac:spMk id="4" creationId="{A618619F-98DB-4690-9A8A-61B80A514D4A}"/>
          </ac:spMkLst>
        </pc:spChg>
      </pc:sldChg>
      <pc:sldChg chg="modSp mod">
        <pc:chgData name="Patricia Michaels" userId="3b17bf2f-1f16-472d-9630-d389564604a6" providerId="ADAL" clId="{5BA2BCE7-37A4-4169-A84C-ACF54D738A9E}" dt="2022-01-03T18:44:13.892" v="39" actId="962"/>
        <pc:sldMkLst>
          <pc:docMk/>
          <pc:sldMk cId="1429363964" sldId="483"/>
        </pc:sldMkLst>
        <pc:spChg chg="mod">
          <ac:chgData name="Patricia Michaels" userId="3b17bf2f-1f16-472d-9630-d389564604a6" providerId="ADAL" clId="{5BA2BCE7-37A4-4169-A84C-ACF54D738A9E}" dt="2022-01-03T18:44:13.892" v="39" actId="962"/>
          <ac:spMkLst>
            <pc:docMk/>
            <pc:sldMk cId="1429363964" sldId="483"/>
            <ac:spMk id="5" creationId="{2301FE30-1323-40A8-9A9F-2A8D21B378A6}"/>
          </ac:spMkLst>
        </pc:spChg>
      </pc:sldChg>
      <pc:sldChg chg="modSp mod">
        <pc:chgData name="Patricia Michaels" userId="3b17bf2f-1f16-472d-9630-d389564604a6" providerId="ADAL" clId="{5BA2BCE7-37A4-4169-A84C-ACF54D738A9E}" dt="2022-01-03T18:44:21.145" v="40" actId="962"/>
        <pc:sldMkLst>
          <pc:docMk/>
          <pc:sldMk cId="1361796201" sldId="484"/>
        </pc:sldMkLst>
        <pc:spChg chg="mod">
          <ac:chgData name="Patricia Michaels" userId="3b17bf2f-1f16-472d-9630-d389564604a6" providerId="ADAL" clId="{5BA2BCE7-37A4-4169-A84C-ACF54D738A9E}" dt="2022-01-03T18:44:21.145" v="40" actId="962"/>
          <ac:spMkLst>
            <pc:docMk/>
            <pc:sldMk cId="1361796201" sldId="484"/>
            <ac:spMk id="3" creationId="{10DF66F4-7A48-4B25-B649-D7F134C2E337}"/>
          </ac:spMkLst>
        </pc:spChg>
      </pc:sldChg>
      <pc:sldChg chg="modSp mod">
        <pc:chgData name="Patricia Michaels" userId="3b17bf2f-1f16-472d-9630-d389564604a6" providerId="ADAL" clId="{5BA2BCE7-37A4-4169-A84C-ACF54D738A9E}" dt="2022-01-03T18:44:38.505" v="42" actId="962"/>
        <pc:sldMkLst>
          <pc:docMk/>
          <pc:sldMk cId="609989284" sldId="485"/>
        </pc:sldMkLst>
        <pc:spChg chg="mod">
          <ac:chgData name="Patricia Michaels" userId="3b17bf2f-1f16-472d-9630-d389564604a6" providerId="ADAL" clId="{5BA2BCE7-37A4-4169-A84C-ACF54D738A9E}" dt="2022-01-03T18:44:38.505" v="42" actId="962"/>
          <ac:spMkLst>
            <pc:docMk/>
            <pc:sldMk cId="609989284" sldId="485"/>
            <ac:spMk id="3" creationId="{B0833DE1-FFF5-49B1-845B-05F4AE1A4060}"/>
          </ac:spMkLst>
        </pc:spChg>
        <pc:picChg chg="ord">
          <ac:chgData name="Patricia Michaels" userId="3b17bf2f-1f16-472d-9630-d389564604a6" providerId="ADAL" clId="{5BA2BCE7-37A4-4169-A84C-ACF54D738A9E}" dt="2022-01-03T18:44:34.024" v="41" actId="13244"/>
          <ac:picMkLst>
            <pc:docMk/>
            <pc:sldMk cId="609989284" sldId="485"/>
            <ac:picMk id="7" creationId="{D29D66A7-B177-48C4-9166-708161C6E076}"/>
          </ac:picMkLst>
        </pc:picChg>
      </pc:sldChg>
      <pc:sldChg chg="modSp mod">
        <pc:chgData name="Patricia Michaels" userId="3b17bf2f-1f16-472d-9630-d389564604a6" providerId="ADAL" clId="{5BA2BCE7-37A4-4169-A84C-ACF54D738A9E}" dt="2022-01-03T18:45:09.099" v="43" actId="962"/>
        <pc:sldMkLst>
          <pc:docMk/>
          <pc:sldMk cId="2589215998" sldId="486"/>
        </pc:sldMkLst>
        <pc:spChg chg="mod">
          <ac:chgData name="Patricia Michaels" userId="3b17bf2f-1f16-472d-9630-d389564604a6" providerId="ADAL" clId="{5BA2BCE7-37A4-4169-A84C-ACF54D738A9E}" dt="2022-01-03T18:45:09.099" v="43" actId="962"/>
          <ac:spMkLst>
            <pc:docMk/>
            <pc:sldMk cId="2589215998" sldId="486"/>
            <ac:spMk id="5" creationId="{89EFDBEB-924A-4361-AAB1-D13E282835B3}"/>
          </ac:spMkLst>
        </pc:spChg>
      </pc:sldChg>
      <pc:sldChg chg="modSp mod">
        <pc:chgData name="Patricia Michaels" userId="3b17bf2f-1f16-472d-9630-d389564604a6" providerId="ADAL" clId="{5BA2BCE7-37A4-4169-A84C-ACF54D738A9E}" dt="2022-01-03T18:50:01.190" v="80" actId="962"/>
        <pc:sldMkLst>
          <pc:docMk/>
          <pc:sldMk cId="847653867" sldId="487"/>
        </pc:sldMkLst>
        <pc:spChg chg="mod">
          <ac:chgData name="Patricia Michaels" userId="3b17bf2f-1f16-472d-9630-d389564604a6" providerId="ADAL" clId="{5BA2BCE7-37A4-4169-A84C-ACF54D738A9E}" dt="2022-01-03T18:50:01.190" v="80" actId="962"/>
          <ac:spMkLst>
            <pc:docMk/>
            <pc:sldMk cId="847653867" sldId="487"/>
            <ac:spMk id="5" creationId="{00000000-0000-0000-0000-000000000000}"/>
          </ac:spMkLst>
        </pc:spChg>
      </pc:sldChg>
      <pc:sldChg chg="modSp mod">
        <pc:chgData name="Patricia Michaels" userId="3b17bf2f-1f16-472d-9630-d389564604a6" providerId="ADAL" clId="{5BA2BCE7-37A4-4169-A84C-ACF54D738A9E}" dt="2022-01-03T18:50:09.693" v="81" actId="962"/>
        <pc:sldMkLst>
          <pc:docMk/>
          <pc:sldMk cId="1110593501" sldId="488"/>
        </pc:sldMkLst>
        <pc:spChg chg="mod">
          <ac:chgData name="Patricia Michaels" userId="3b17bf2f-1f16-472d-9630-d389564604a6" providerId="ADAL" clId="{5BA2BCE7-37A4-4169-A84C-ACF54D738A9E}" dt="2022-01-03T18:50:09.693" v="81" actId="962"/>
          <ac:spMkLst>
            <pc:docMk/>
            <pc:sldMk cId="1110593501" sldId="488"/>
            <ac:spMk id="7" creationId="{3D138A76-4259-41EC-8181-674F457FEEC8}"/>
          </ac:spMkLst>
        </pc:spChg>
      </pc:sldChg>
      <pc:sldChg chg="modSp mod">
        <pc:chgData name="Patricia Michaels" userId="3b17bf2f-1f16-472d-9630-d389564604a6" providerId="ADAL" clId="{5BA2BCE7-37A4-4169-A84C-ACF54D738A9E}" dt="2022-01-03T18:46:58.909" v="60" actId="962"/>
        <pc:sldMkLst>
          <pc:docMk/>
          <pc:sldMk cId="1222742436" sldId="489"/>
        </pc:sldMkLst>
        <pc:spChg chg="mod">
          <ac:chgData name="Patricia Michaels" userId="3b17bf2f-1f16-472d-9630-d389564604a6" providerId="ADAL" clId="{5BA2BCE7-37A4-4169-A84C-ACF54D738A9E}" dt="2022-01-03T18:46:58.909" v="60" actId="962"/>
          <ac:spMkLst>
            <pc:docMk/>
            <pc:sldMk cId="1222742436" sldId="489"/>
            <ac:spMk id="5" creationId="{00000000-0000-0000-0000-000000000000}"/>
          </ac:spMkLst>
        </pc:spChg>
      </pc:sldChg>
      <pc:sldChg chg="modSp mod">
        <pc:chgData name="Patricia Michaels" userId="3b17bf2f-1f16-472d-9630-d389564604a6" providerId="ADAL" clId="{5BA2BCE7-37A4-4169-A84C-ACF54D738A9E}" dt="2022-01-03T18:47:09.899" v="61" actId="962"/>
        <pc:sldMkLst>
          <pc:docMk/>
          <pc:sldMk cId="2169366782" sldId="490"/>
        </pc:sldMkLst>
        <pc:spChg chg="mod">
          <ac:chgData name="Patricia Michaels" userId="3b17bf2f-1f16-472d-9630-d389564604a6" providerId="ADAL" clId="{5BA2BCE7-37A4-4169-A84C-ACF54D738A9E}" dt="2022-01-03T18:47:09.899" v="61" actId="962"/>
          <ac:spMkLst>
            <pc:docMk/>
            <pc:sldMk cId="2169366782" sldId="490"/>
            <ac:spMk id="7" creationId="{3D138A76-4259-41EC-8181-674F457FEEC8}"/>
          </ac:spMkLst>
        </pc:spChg>
      </pc:sldChg>
      <pc:sldChg chg="modSp mod">
        <pc:chgData name="Patricia Michaels" userId="3b17bf2f-1f16-472d-9630-d389564604a6" providerId="ADAL" clId="{5BA2BCE7-37A4-4169-A84C-ACF54D738A9E}" dt="2022-01-03T18:49:16.217" v="75" actId="962"/>
        <pc:sldMkLst>
          <pc:docMk/>
          <pc:sldMk cId="748271936" sldId="491"/>
        </pc:sldMkLst>
        <pc:spChg chg="mod">
          <ac:chgData name="Patricia Michaels" userId="3b17bf2f-1f16-472d-9630-d389564604a6" providerId="ADAL" clId="{5BA2BCE7-37A4-4169-A84C-ACF54D738A9E}" dt="2022-01-03T18:49:16.217" v="75" actId="962"/>
          <ac:spMkLst>
            <pc:docMk/>
            <pc:sldMk cId="748271936" sldId="491"/>
            <ac:spMk id="7" creationId="{3D138A76-4259-41EC-8181-674F457FEEC8}"/>
          </ac:spMkLst>
        </pc:spChg>
      </pc:sldChg>
      <pc:sldChg chg="modSp mod">
        <pc:chgData name="Patricia Michaels" userId="3b17bf2f-1f16-472d-9630-d389564604a6" providerId="ADAL" clId="{5BA2BCE7-37A4-4169-A84C-ACF54D738A9E}" dt="2022-01-03T18:49:37.669" v="77" actId="962"/>
        <pc:sldMkLst>
          <pc:docMk/>
          <pc:sldMk cId="2214527072" sldId="492"/>
        </pc:sldMkLst>
        <pc:spChg chg="mod">
          <ac:chgData name="Patricia Michaels" userId="3b17bf2f-1f16-472d-9630-d389564604a6" providerId="ADAL" clId="{5BA2BCE7-37A4-4169-A84C-ACF54D738A9E}" dt="2022-01-03T18:49:37.669" v="77" actId="962"/>
          <ac:spMkLst>
            <pc:docMk/>
            <pc:sldMk cId="2214527072" sldId="492"/>
            <ac:spMk id="7" creationId="{3D138A76-4259-41EC-8181-674F457FEEC8}"/>
          </ac:spMkLst>
        </pc:spChg>
        <pc:picChg chg="ord">
          <ac:chgData name="Patricia Michaels" userId="3b17bf2f-1f16-472d-9630-d389564604a6" providerId="ADAL" clId="{5BA2BCE7-37A4-4169-A84C-ACF54D738A9E}" dt="2022-01-03T18:49:30.183" v="76" actId="13244"/>
          <ac:picMkLst>
            <pc:docMk/>
            <pc:sldMk cId="2214527072" sldId="492"/>
            <ac:picMk id="8" creationId="{906FCEBC-0260-422D-9094-69BFE9454AF9}"/>
          </ac:picMkLst>
        </pc:picChg>
      </pc:sldChg>
      <pc:sldChg chg="modSp mod">
        <pc:chgData name="Patricia Michaels" userId="3b17bf2f-1f16-472d-9630-d389564604a6" providerId="ADAL" clId="{5BA2BCE7-37A4-4169-A84C-ACF54D738A9E}" dt="2022-01-03T18:49:45.786" v="78" actId="962"/>
        <pc:sldMkLst>
          <pc:docMk/>
          <pc:sldMk cId="3145526047" sldId="493"/>
        </pc:sldMkLst>
        <pc:spChg chg="mod">
          <ac:chgData name="Patricia Michaels" userId="3b17bf2f-1f16-472d-9630-d389564604a6" providerId="ADAL" clId="{5BA2BCE7-37A4-4169-A84C-ACF54D738A9E}" dt="2022-01-03T18:49:45.786" v="78" actId="962"/>
          <ac:spMkLst>
            <pc:docMk/>
            <pc:sldMk cId="3145526047" sldId="493"/>
            <ac:spMk id="7" creationId="{3D138A76-4259-41EC-8181-674F457FEEC8}"/>
          </ac:spMkLst>
        </pc:spChg>
      </pc:sldChg>
      <pc:sldChg chg="modSp mod">
        <pc:chgData name="Patricia Michaels" userId="3b17bf2f-1f16-472d-9630-d389564604a6" providerId="ADAL" clId="{5BA2BCE7-37A4-4169-A84C-ACF54D738A9E}" dt="2022-01-03T18:50:20.641" v="84" actId="13244"/>
        <pc:sldMkLst>
          <pc:docMk/>
          <pc:sldMk cId="4008180424" sldId="497"/>
        </pc:sldMkLst>
        <pc:spChg chg="ord">
          <ac:chgData name="Patricia Michaels" userId="3b17bf2f-1f16-472d-9630-d389564604a6" providerId="ADAL" clId="{5BA2BCE7-37A4-4169-A84C-ACF54D738A9E}" dt="2022-01-03T18:50:14.624" v="82" actId="13244"/>
          <ac:spMkLst>
            <pc:docMk/>
            <pc:sldMk cId="4008180424" sldId="497"/>
            <ac:spMk id="6" creationId="{36226479-EA5C-49CE-A7D9-BD2D98094E73}"/>
          </ac:spMkLst>
        </pc:spChg>
        <pc:spChg chg="mod ord">
          <ac:chgData name="Patricia Michaels" userId="3b17bf2f-1f16-472d-9630-d389564604a6" providerId="ADAL" clId="{5BA2BCE7-37A4-4169-A84C-ACF54D738A9E}" dt="2022-01-03T18:50:20.641" v="84" actId="13244"/>
          <ac:spMkLst>
            <pc:docMk/>
            <pc:sldMk cId="4008180424" sldId="497"/>
            <ac:spMk id="7" creationId="{B176AA3A-AB4E-445E-9B38-7DCF38A26195}"/>
          </ac:spMkLst>
        </pc:spChg>
      </pc:sldChg>
      <pc:sldChg chg="modSp mod">
        <pc:chgData name="Patricia Michaels" userId="3b17bf2f-1f16-472d-9630-d389564604a6" providerId="ADAL" clId="{5BA2BCE7-37A4-4169-A84C-ACF54D738A9E}" dt="2022-01-03T18:42:22.152" v="12" actId="962"/>
        <pc:sldMkLst>
          <pc:docMk/>
          <pc:sldMk cId="2465072288" sldId="498"/>
        </pc:sldMkLst>
        <pc:spChg chg="ord">
          <ac:chgData name="Patricia Michaels" userId="3b17bf2f-1f16-472d-9630-d389564604a6" providerId="ADAL" clId="{5BA2BCE7-37A4-4169-A84C-ACF54D738A9E}" dt="2022-01-03T18:36:03.015" v="2" actId="13244"/>
          <ac:spMkLst>
            <pc:docMk/>
            <pc:sldMk cId="2465072288" sldId="498"/>
            <ac:spMk id="8" creationId="{00000000-0000-0000-0000-000000000000}"/>
          </ac:spMkLst>
        </pc:spChg>
        <pc:spChg chg="mod">
          <ac:chgData name="Patricia Michaels" userId="3b17bf2f-1f16-472d-9630-d389564604a6" providerId="ADAL" clId="{5BA2BCE7-37A4-4169-A84C-ACF54D738A9E}" dt="2022-01-03T18:42:22.152" v="12" actId="962"/>
          <ac:spMkLst>
            <pc:docMk/>
            <pc:sldMk cId="2465072288" sldId="498"/>
            <ac:spMk id="10" creationId="{98CFF893-742F-4EEA-A100-37C39157B7F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412A36AD-C140-47B5-A0AA-2808AF1C1C9D}" type="datetimeFigureOut">
              <a:rPr lang="en-AU" smtClean="0"/>
              <a:pPr/>
              <a:t>3/01/2022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36A420D9-E2BA-4BD5-B845-F55DFC0118A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4978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2763829E-EB69-4A98-9D54-8D6822520B27}" type="datetimeFigureOut">
              <a:rPr lang="en-AU" smtClean="0"/>
              <a:pPr/>
              <a:t>3/01/2022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698500"/>
            <a:ext cx="6205537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0EF05BAA-92F6-4DEA-A832-E4B15A2F525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9978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35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8177" algn="l" defTabSz="81635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6353" algn="l" defTabSz="81635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4530" algn="l" defTabSz="81635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2705" algn="l" defTabSz="81635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881" algn="l" defTabSz="81635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9058" algn="l" defTabSz="81635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234" algn="l" defTabSz="81635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410" algn="l" defTabSz="81635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pPr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6916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pPr/>
              <a:t>55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6577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D3D0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red link">
            <a:extLst>
              <a:ext uri="{FF2B5EF4-FFF2-40B4-BE49-F238E27FC236}">
                <a16:creationId xmlns:a16="http://schemas.microsoft.com/office/drawing/2014/main" id="{DCC5FBF7-E1D8-4B3C-B71A-92BDCC894B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" y="360442"/>
            <a:ext cx="9143995" cy="1101576"/>
          </a:xfrm>
          <a:prstGeom prst="rect">
            <a:avLst/>
          </a:prstGeom>
        </p:spPr>
      </p:pic>
      <p:pic>
        <p:nvPicPr>
          <p:cNvPr id="19" name="Picture logo Sodexo">
            <a:extLst>
              <a:ext uri="{FF2B5EF4-FFF2-40B4-BE49-F238E27FC236}">
                <a16:creationId xmlns:a16="http://schemas.microsoft.com/office/drawing/2014/main" id="{D69E197C-F249-4E21-B2D0-0485D967E2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71292" y="702945"/>
            <a:ext cx="1473731" cy="631800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4652964" y="2272540"/>
            <a:ext cx="4320000" cy="820018"/>
          </a:xfrm>
          <a:solidFill>
            <a:schemeClr val="accent1"/>
          </a:solidFill>
        </p:spPr>
        <p:txBody>
          <a:bodyPr lIns="133200" tIns="72000" rIns="133200" bIns="72000">
            <a:noAutofit/>
          </a:bodyPr>
          <a:lstStyle>
            <a:lvl1pPr marL="0" indent="0" algn="r">
              <a:spcBef>
                <a:spcPts val="0"/>
              </a:spcBef>
              <a:spcAft>
                <a:spcPts val="2200"/>
              </a:spcAft>
              <a:buNone/>
              <a:defRPr lang="en-US" sz="3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2pPr>
            <a:lvl3pPr marL="0" indent="0" algn="r">
              <a:spcBef>
                <a:spcPts val="800"/>
              </a:spcBef>
              <a:buNone/>
              <a:tabLst/>
              <a:defRPr sz="1350" b="0">
                <a:solidFill>
                  <a:schemeClr val="bg1"/>
                </a:solidFill>
              </a:defRPr>
            </a:lvl3pPr>
            <a:lvl4pPr marL="1008" indent="0" algn="r">
              <a:buFont typeface="Arial" panose="020B0604020202020204" pitchFamily="34" charset="0"/>
              <a:buNone/>
              <a:defRPr sz="3000" b="0">
                <a:solidFill>
                  <a:schemeClr val="bg1"/>
                </a:solidFill>
              </a:defRPr>
            </a:lvl4pPr>
            <a:lvl5pPr marL="0" indent="0" algn="r">
              <a:buFont typeface="Arial" panose="020B0604020202020204" pitchFamily="34" charset="0"/>
              <a:buNone/>
              <a:defRPr sz="3000" b="0">
                <a:solidFill>
                  <a:schemeClr val="bg1"/>
                </a:solidFill>
              </a:defRPr>
            </a:lvl5pPr>
          </a:lstStyle>
          <a:p>
            <a:pPr lvl="1"/>
            <a:r>
              <a:rPr lang="en-US"/>
              <a:t>[Subtitle]</a:t>
            </a:r>
          </a:p>
          <a:p>
            <a:pPr lvl="2"/>
            <a:r>
              <a:rPr lang="en-US"/>
              <a:t>[Date]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B8245FA-A331-45AE-9F86-A0A963B69D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2964" y="1557340"/>
            <a:ext cx="4320000" cy="716126"/>
          </a:xfrm>
          <a:solidFill>
            <a:schemeClr val="accent1"/>
          </a:solidFill>
        </p:spPr>
        <p:txBody>
          <a:bodyPr vert="horz" lIns="133200" tIns="72000" rIns="133200" bIns="180000" rtlCol="0">
            <a:spAutoFit/>
          </a:bodyPr>
          <a:lstStyle>
            <a:lvl1pPr marL="0" indent="0" algn="r" defTabSz="816353" rtl="0" eaLnBrk="1" latinLnBrk="0" hangingPunct="1">
              <a:spcBef>
                <a:spcPts val="0"/>
              </a:spcBef>
              <a:spcAft>
                <a:spcPts val="22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lang="fr-FR" sz="3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816353" rtl="0" eaLnBrk="1" latinLnBrk="0" hangingPunct="1">
              <a:spcBef>
                <a:spcPts val="0"/>
              </a:spcBef>
              <a:spcAft>
                <a:spcPts val="2200"/>
              </a:spcAft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fr-FR" sz="3000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[</a:t>
            </a:r>
            <a:r>
              <a:rPr lang="fr-FR" err="1"/>
              <a:t>Title</a:t>
            </a:r>
            <a:r>
              <a:rPr lang="fr-FR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90892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ward-looking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1"/>
          <p:cNvSpPr txBox="1"/>
          <p:nvPr userDrawn="1"/>
        </p:nvSpPr>
        <p:spPr>
          <a:xfrm>
            <a:off x="468313" y="195486"/>
            <a:ext cx="8208000" cy="415498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en-US" sz="2400" b="1">
                <a:solidFill>
                  <a:schemeClr val="tx2"/>
                </a:solidFill>
              </a:rPr>
              <a:t>Click to edit Master title style</a:t>
            </a:r>
            <a:endParaRPr lang="en-US" sz="2400" b="1" noProof="0">
              <a:solidFill>
                <a:schemeClr val="tx2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1167750"/>
            <a:ext cx="6480000" cy="3618000"/>
          </a:xfrm>
          <a:solidFill>
            <a:schemeClr val="bg2"/>
          </a:solidFill>
        </p:spPr>
        <p:txBody>
          <a:bodyPr lIns="309600" tIns="309600" rIns="309600" bIns="30960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+mj-lt"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[Enter text]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December 9, 2021. Present and Pay Customer User Guide</a:t>
            </a:r>
          </a:p>
        </p:txBody>
      </p:sp>
    </p:spTree>
    <p:extLst>
      <p:ext uri="{BB962C8B-B14F-4D97-AF65-F5344CB8AC3E}">
        <p14:creationId xmlns:p14="http://schemas.microsoft.com/office/powerpoint/2010/main" val="368717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40727A-2AC2-43D9-9E13-D10C57489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68000" y="1167751"/>
            <a:ext cx="8208000" cy="3455999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dirty="0"/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December 9, 2021. Present and Pay Customer User Guide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2020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FCF2F0-A5F4-44C2-972E-6C28F15C1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68000" y="735750"/>
            <a:ext cx="8208000" cy="21600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65676A"/>
                </a:solidFill>
              </a:defRPr>
            </a:lvl1pPr>
          </a:lstStyle>
          <a:p>
            <a:pPr lvl="0"/>
            <a:r>
              <a:rPr lang="en-US" noProof="0"/>
              <a:t>[Subtitle]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68000" y="1167750"/>
            <a:ext cx="8203500" cy="3456638"/>
          </a:xfrm>
        </p:spPr>
        <p:txBody>
          <a:bodyPr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December 9, 2021. Present and Pay Customer User Guide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4504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8FAA775-30B5-4A91-A2DC-9E40AD71E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3"/>
          </p:nvPr>
        </p:nvSpPr>
        <p:spPr>
          <a:xfrm>
            <a:off x="468001" y="1167750"/>
            <a:ext cx="4049999" cy="3618000"/>
          </a:xfrm>
        </p:spPr>
        <p:txBody>
          <a:bodyPr/>
          <a:lstStyle>
            <a:lvl4pPr>
              <a:defRPr>
                <a:solidFill>
                  <a:srgbClr val="65676A"/>
                </a:solidFill>
              </a:defRPr>
            </a:lvl4pPr>
            <a:lvl5pPr>
              <a:defRPr>
                <a:solidFill>
                  <a:srgbClr val="65676A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4626001" y="1167751"/>
            <a:ext cx="4050000" cy="3617999"/>
          </a:xfrm>
        </p:spPr>
        <p:txBody>
          <a:bodyPr/>
          <a:lstStyle>
            <a:lvl4pPr>
              <a:defRPr>
                <a:solidFill>
                  <a:srgbClr val="65676A"/>
                </a:solidFill>
              </a:defRPr>
            </a:lvl4pPr>
            <a:lvl5pPr>
              <a:defRPr>
                <a:solidFill>
                  <a:srgbClr val="65676A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December 9, 2021. Present and Pay Customer User Guide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8781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C42680-D514-4BC4-83B6-BCDD2733C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E7BF3D9-8CC5-46C2-8527-5D9017E04E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000" y="735750"/>
            <a:ext cx="8208000" cy="21600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65676A"/>
                </a:solidFill>
              </a:defRPr>
            </a:lvl1pPr>
          </a:lstStyle>
          <a:p>
            <a:pPr lvl="0"/>
            <a:r>
              <a:rPr lang="en-US" noProof="0"/>
              <a:t>[Subtitle]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68001" y="1167750"/>
            <a:ext cx="2646000" cy="3618000"/>
          </a:xfrm>
        </p:spPr>
        <p:txBody>
          <a:bodyPr/>
          <a:lstStyle>
            <a:lvl4pPr>
              <a:defRPr>
                <a:solidFill>
                  <a:srgbClr val="65676A"/>
                </a:solidFill>
              </a:defRPr>
            </a:lvl4pPr>
            <a:lvl5pPr>
              <a:defRPr>
                <a:solidFill>
                  <a:srgbClr val="65676A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6"/>
          </p:nvPr>
        </p:nvSpPr>
        <p:spPr>
          <a:xfrm>
            <a:off x="3222000" y="1167750"/>
            <a:ext cx="2700000" cy="3618000"/>
          </a:xfrm>
        </p:spPr>
        <p:txBody>
          <a:bodyPr/>
          <a:lstStyle>
            <a:lvl4pPr>
              <a:defRPr>
                <a:solidFill>
                  <a:srgbClr val="65676A"/>
                </a:solidFill>
              </a:defRPr>
            </a:lvl4pPr>
            <a:lvl5pPr>
              <a:defRPr>
                <a:solidFill>
                  <a:srgbClr val="65676A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7"/>
          </p:nvPr>
        </p:nvSpPr>
        <p:spPr>
          <a:xfrm>
            <a:off x="6030000" y="1167750"/>
            <a:ext cx="2646000" cy="3618000"/>
          </a:xfrm>
        </p:spPr>
        <p:txBody>
          <a:bodyPr/>
          <a:lstStyle>
            <a:lvl4pPr>
              <a:defRPr>
                <a:solidFill>
                  <a:srgbClr val="65676A"/>
                </a:solidFill>
              </a:defRPr>
            </a:lvl4pPr>
            <a:lvl5pPr>
              <a:defRPr>
                <a:solidFill>
                  <a:srgbClr val="65676A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/>
              <a:t>December 9, 2021. Present and Pay Customer User Guide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3543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3texts,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1528F1-05DF-4922-913D-99A9FD622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2CA237FA-07BE-4901-AC3C-59CC813ED2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000" y="735750"/>
            <a:ext cx="8208000" cy="21600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65676A"/>
                </a:solidFill>
              </a:defRPr>
            </a:lvl1pPr>
          </a:lstStyle>
          <a:p>
            <a:pPr lvl="0"/>
            <a:r>
              <a:rPr lang="en-US" noProof="0"/>
              <a:t>[Subtitle]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68000" y="1167750"/>
            <a:ext cx="2646000" cy="918000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noProof="0"/>
              <a:t>Modifiez les styles du texte du masque</a:t>
            </a:r>
            <a:endParaRPr lang="en-US" noProof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20" hasCustomPrompt="1"/>
          </p:nvPr>
        </p:nvSpPr>
        <p:spPr>
          <a:xfrm>
            <a:off x="467999" y="2139702"/>
            <a:ext cx="2646000" cy="2646048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[Content]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3222000" y="1167750"/>
            <a:ext cx="2700000" cy="918000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noProof="0"/>
              <a:t>Modifiez les styles du texte du masque</a:t>
            </a:r>
            <a:endParaRPr lang="en-US" noProof="0"/>
          </a:p>
        </p:txBody>
      </p:sp>
      <p:sp>
        <p:nvSpPr>
          <p:cNvPr id="13" name="Content Placeholder 9"/>
          <p:cNvSpPr>
            <a:spLocks noGrp="1"/>
          </p:cNvSpPr>
          <p:nvPr>
            <p:ph sz="quarter" idx="21" hasCustomPrompt="1"/>
          </p:nvPr>
        </p:nvSpPr>
        <p:spPr>
          <a:xfrm>
            <a:off x="3221999" y="2139702"/>
            <a:ext cx="2700000" cy="2646048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[Content]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6030000" y="1167750"/>
            <a:ext cx="2646000" cy="918000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noProof="0"/>
              <a:t>Modifiez les styles du texte du masque</a:t>
            </a:r>
            <a:endParaRPr lang="en-US" noProof="0"/>
          </a:p>
        </p:txBody>
      </p:sp>
      <p:sp>
        <p:nvSpPr>
          <p:cNvPr id="14" name="Content Placeholder 9"/>
          <p:cNvSpPr>
            <a:spLocks noGrp="1"/>
          </p:cNvSpPr>
          <p:nvPr>
            <p:ph sz="quarter" idx="22" hasCustomPrompt="1"/>
          </p:nvPr>
        </p:nvSpPr>
        <p:spPr>
          <a:xfrm>
            <a:off x="6030000" y="2139750"/>
            <a:ext cx="2646000" cy="2646048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[Content]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/>
              <a:t>December 9, 2021. Present and Pay Customer User Guide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267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0AEF5-B20F-472B-B9C5-D483065ED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41E75274-20B7-4023-97FD-45688459C5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000" y="735750"/>
            <a:ext cx="8208000" cy="21600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65676A"/>
                </a:solidFill>
              </a:defRPr>
            </a:lvl1pPr>
          </a:lstStyle>
          <a:p>
            <a:pPr lvl="0"/>
            <a:r>
              <a:rPr lang="en-US" noProof="0"/>
              <a:t>[Subtitle]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3"/>
          </p:nvPr>
        </p:nvSpPr>
        <p:spPr>
          <a:xfrm>
            <a:off x="468000" y="1167750"/>
            <a:ext cx="8208000" cy="1782000"/>
          </a:xfrm>
        </p:spPr>
        <p:txBody>
          <a:bodyPr/>
          <a:lstStyle>
            <a:lvl4pPr>
              <a:defRPr>
                <a:solidFill>
                  <a:srgbClr val="65676A"/>
                </a:solidFill>
              </a:defRPr>
            </a:lvl4pPr>
            <a:lvl5pPr>
              <a:defRPr>
                <a:solidFill>
                  <a:srgbClr val="65676A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6"/>
          </p:nvPr>
        </p:nvSpPr>
        <p:spPr>
          <a:xfrm>
            <a:off x="468000" y="3057750"/>
            <a:ext cx="8208000" cy="1728000"/>
          </a:xfrm>
        </p:spPr>
        <p:txBody>
          <a:bodyPr/>
          <a:lstStyle>
            <a:lvl4pPr>
              <a:defRPr>
                <a:solidFill>
                  <a:srgbClr val="65676A"/>
                </a:solidFill>
              </a:defRPr>
            </a:lvl4pPr>
            <a:lvl5pPr>
              <a:defRPr>
                <a:solidFill>
                  <a:srgbClr val="65676A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December 9, 2021. Present and Pay Customer User Guide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1314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ighl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4FB6E0A-7CD1-4C80-AC4C-C03824F09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68000" y="1167750"/>
            <a:ext cx="8208000" cy="3618000"/>
          </a:xfrm>
          <a:solidFill>
            <a:schemeClr val="tx2"/>
          </a:solidFill>
          <a:ln w="57150">
            <a:noFill/>
            <a:miter lim="800000"/>
          </a:ln>
        </p:spPr>
        <p:txBody>
          <a:bodyPr lIns="154800" tIns="108000" rIns="154800" bIns="154800">
            <a:normAutofit/>
          </a:bodyPr>
          <a:lstStyle>
            <a:lvl1pPr marL="0" indent="0">
              <a:buNone/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[Subtitle in one line]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5" hasCustomPrompt="1"/>
          </p:nvPr>
        </p:nvSpPr>
        <p:spPr>
          <a:xfrm>
            <a:off x="576000" y="2031751"/>
            <a:ext cx="1890000" cy="2160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[Content]</a:t>
            </a:r>
          </a:p>
        </p:txBody>
      </p:sp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168E5701-F2D7-44AF-A27F-96C16410575A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2574000" y="2031751"/>
            <a:ext cx="1944000" cy="2160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[Content]</a:t>
            </a:r>
          </a:p>
        </p:txBody>
      </p:sp>
      <p:sp>
        <p:nvSpPr>
          <p:cNvPr id="21" name="Content Placeholder 9">
            <a:extLst>
              <a:ext uri="{FF2B5EF4-FFF2-40B4-BE49-F238E27FC236}">
                <a16:creationId xmlns:a16="http://schemas.microsoft.com/office/drawing/2014/main" id="{C387473E-F1B1-4910-8264-CC8E11998226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626000" y="2031751"/>
            <a:ext cx="1944000" cy="2160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[Content]</a:t>
            </a:r>
          </a:p>
        </p:txBody>
      </p:sp>
      <p:sp>
        <p:nvSpPr>
          <p:cNvPr id="20" name="Content Placeholder 9">
            <a:extLst>
              <a:ext uri="{FF2B5EF4-FFF2-40B4-BE49-F238E27FC236}">
                <a16:creationId xmlns:a16="http://schemas.microsoft.com/office/drawing/2014/main" id="{07B9BBC2-D49A-4F56-8E6A-95FF85BE92D6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678000" y="2031751"/>
            <a:ext cx="1890000" cy="2160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[Content]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dirty="0"/>
              <a:t>December 9, 2021. Present and Pay Customer User Guide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548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500DC-6CC2-4CD6-82E3-D93E85AB9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68000" y="1167750"/>
            <a:ext cx="8208000" cy="3618000"/>
          </a:xfrm>
          <a:ln w="57150">
            <a:solidFill>
              <a:schemeClr val="tx2"/>
            </a:solidFill>
            <a:miter lim="800000"/>
          </a:ln>
        </p:spPr>
        <p:txBody>
          <a:bodyPr lIns="126000" tIns="79200" rIns="154800" bIns="154800">
            <a:normAutofit/>
          </a:bodyPr>
          <a:lstStyle>
            <a:lvl1pPr marL="0" indent="0">
              <a:buNone/>
              <a:defRPr sz="2100" b="1"/>
            </a:lvl1pPr>
          </a:lstStyle>
          <a:p>
            <a:pPr lvl="0"/>
            <a:r>
              <a:rPr lang="en-US" noProof="0"/>
              <a:t>[Subtitle in one line]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2BA680B-29E0-4388-912E-AE5E236A5F2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76000" y="2031751"/>
            <a:ext cx="1890000" cy="2160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[Content]</a:t>
            </a:r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CE63940D-56BA-4251-AE8D-1A194044006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2574000" y="2031751"/>
            <a:ext cx="1944000" cy="2160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[Content]</a:t>
            </a:r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3A5B099-F9B7-4176-BFEB-461826F4DD1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626000" y="2031751"/>
            <a:ext cx="1944000" cy="2160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[Content]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5655B7ED-E3B2-4954-9E71-3B4D8CB3F12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678000" y="2031751"/>
            <a:ext cx="1890000" cy="2160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[Content]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dirty="0"/>
              <a:t>December 9, 2021. Present and Pay Customer User Guide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417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ighl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D513622-7EA8-4A19-8D33-671D99215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006" y="184470"/>
            <a:ext cx="8208000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68000" y="1167750"/>
            <a:ext cx="8208000" cy="3618000"/>
          </a:xfrm>
          <a:solidFill>
            <a:schemeClr val="bg2"/>
          </a:solidFill>
          <a:ln w="57150">
            <a:noFill/>
            <a:miter lim="800000"/>
          </a:ln>
        </p:spPr>
        <p:txBody>
          <a:bodyPr lIns="126000" tIns="79200" rIns="154800" bIns="154800">
            <a:normAutofit/>
          </a:bodyPr>
          <a:lstStyle>
            <a:lvl1pPr marL="0" indent="0">
              <a:buNone/>
              <a:defRPr sz="2100" b="1"/>
            </a:lvl1pPr>
          </a:lstStyle>
          <a:p>
            <a:pPr lvl="0"/>
            <a:r>
              <a:rPr lang="en-US" noProof="0"/>
              <a:t>[Subtitle in one line]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AA4F831-B4E3-4102-9EAC-B351DD27819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76000" y="2031751"/>
            <a:ext cx="1890000" cy="2160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[Content]</a:t>
            </a:r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42479673-EA47-4A2C-8A4B-A4824949DBB0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2574000" y="2031751"/>
            <a:ext cx="1944000" cy="2160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[Content]</a:t>
            </a:r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DBB968ED-867A-4485-B308-1D30EDC3D51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626000" y="2031751"/>
            <a:ext cx="1944000" cy="2160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[Content]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716CD0EC-522C-4E09-BC02-40010C15363A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678000" y="2031751"/>
            <a:ext cx="1890000" cy="2160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[Content]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dirty="0"/>
              <a:t>December 9, 2021. Present and Pay Customer User Guide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77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o-brand Option 1">
    <p:bg>
      <p:bgPr>
        <a:solidFill>
          <a:srgbClr val="D3D0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6098BD-9ACD-49BE-94EC-A3BDACD4C2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" y="360442"/>
            <a:ext cx="9143995" cy="11015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34201" y="895351"/>
            <a:ext cx="1618213" cy="376907"/>
          </a:xfrm>
          <a:prstGeom prst="rect">
            <a:avLst/>
          </a:prstGeom>
        </p:spPr>
      </p:pic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E4BB52C4-1B90-4A93-811B-1B7AFDEC96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52964" y="2272540"/>
            <a:ext cx="4320000" cy="820018"/>
          </a:xfrm>
          <a:solidFill>
            <a:schemeClr val="accent1"/>
          </a:solidFill>
        </p:spPr>
        <p:txBody>
          <a:bodyPr lIns="133200" tIns="72000" rIns="133200" bIns="72000">
            <a:noAutofit/>
          </a:bodyPr>
          <a:lstStyle>
            <a:lvl1pPr marL="0" indent="0" algn="r">
              <a:spcBef>
                <a:spcPts val="0"/>
              </a:spcBef>
              <a:spcAft>
                <a:spcPts val="2200"/>
              </a:spcAft>
              <a:buNone/>
              <a:defRPr lang="en-US" sz="3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2pPr>
            <a:lvl3pPr marL="0" indent="0" algn="r">
              <a:spcBef>
                <a:spcPts val="800"/>
              </a:spcBef>
              <a:buNone/>
              <a:tabLst/>
              <a:defRPr sz="1350" b="0">
                <a:solidFill>
                  <a:schemeClr val="bg1"/>
                </a:solidFill>
              </a:defRPr>
            </a:lvl3pPr>
            <a:lvl4pPr marL="1008" indent="0" algn="r">
              <a:buFont typeface="Arial" panose="020B0604020202020204" pitchFamily="34" charset="0"/>
              <a:buNone/>
              <a:defRPr sz="3000" b="0">
                <a:solidFill>
                  <a:schemeClr val="bg1"/>
                </a:solidFill>
              </a:defRPr>
            </a:lvl4pPr>
            <a:lvl5pPr marL="0" indent="0" algn="r">
              <a:buFont typeface="Arial" panose="020B0604020202020204" pitchFamily="34" charset="0"/>
              <a:buNone/>
              <a:defRPr sz="3000" b="0">
                <a:solidFill>
                  <a:schemeClr val="bg1"/>
                </a:solidFill>
              </a:defRPr>
            </a:lvl5pPr>
          </a:lstStyle>
          <a:p>
            <a:pPr lvl="1"/>
            <a:r>
              <a:rPr lang="en-US"/>
              <a:t>[Subtitle]</a:t>
            </a:r>
          </a:p>
          <a:p>
            <a:pPr lvl="2"/>
            <a:r>
              <a:rPr lang="en-US"/>
              <a:t>[Date]</a:t>
            </a:r>
          </a:p>
        </p:txBody>
      </p:sp>
      <p:sp>
        <p:nvSpPr>
          <p:cNvPr id="12" name="Titre 2">
            <a:extLst>
              <a:ext uri="{FF2B5EF4-FFF2-40B4-BE49-F238E27FC236}">
                <a16:creationId xmlns:a16="http://schemas.microsoft.com/office/drawing/2014/main" id="{FF9DA2BD-BB90-4801-9F43-BDBB76ACC8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2964" y="1557340"/>
            <a:ext cx="4320000" cy="716126"/>
          </a:xfrm>
          <a:solidFill>
            <a:schemeClr val="accent1"/>
          </a:solidFill>
        </p:spPr>
        <p:txBody>
          <a:bodyPr vert="horz" lIns="133200" tIns="72000" rIns="133200" bIns="180000" rtlCol="0">
            <a:spAutoFit/>
          </a:bodyPr>
          <a:lstStyle>
            <a:lvl1pPr marL="0" indent="0" algn="r" defTabSz="816353" rtl="0" eaLnBrk="1" latinLnBrk="0" hangingPunct="1">
              <a:spcBef>
                <a:spcPts val="0"/>
              </a:spcBef>
              <a:spcAft>
                <a:spcPts val="22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lang="fr-FR" sz="3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816353" rtl="0" eaLnBrk="1" latinLnBrk="0" hangingPunct="1">
              <a:spcBef>
                <a:spcPts val="0"/>
              </a:spcBef>
              <a:spcAft>
                <a:spcPts val="2200"/>
              </a:spcAft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fr-FR" sz="3000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[</a:t>
            </a:r>
            <a:r>
              <a:rPr lang="fr-FR" err="1"/>
              <a:t>Title</a:t>
            </a:r>
            <a:r>
              <a:rPr lang="fr-FR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03190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ighligh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F325B-635C-4E0E-9D9C-C3F1C8A39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88" y="188142"/>
            <a:ext cx="8208000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68000" y="1167750"/>
            <a:ext cx="8208000" cy="3618000"/>
          </a:xfrm>
          <a:ln w="57150">
            <a:solidFill>
              <a:schemeClr val="bg2"/>
            </a:solidFill>
            <a:miter lim="800000"/>
          </a:ln>
        </p:spPr>
        <p:txBody>
          <a:bodyPr lIns="126000" tIns="79200" rIns="154800" bIns="154800">
            <a:normAutofit/>
          </a:bodyPr>
          <a:lstStyle>
            <a:lvl1pPr marL="0" indent="0">
              <a:buNone/>
              <a:defRPr sz="2100" b="1"/>
            </a:lvl1pPr>
          </a:lstStyle>
          <a:p>
            <a:pPr lvl="0"/>
            <a:r>
              <a:rPr lang="en-US" noProof="0"/>
              <a:t>[Subtitle in one line]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9C48DA0-9597-434E-8D84-EDBB1DED49A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76000" y="2031751"/>
            <a:ext cx="1890000" cy="2160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[Content]</a:t>
            </a:r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85A148B5-9199-484D-B7C2-1E6963F9919D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2574000" y="2031751"/>
            <a:ext cx="1944000" cy="2160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[Content]</a:t>
            </a:r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4EBC2492-9B3B-41B9-B8DA-1078D6C69DD9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626000" y="2031751"/>
            <a:ext cx="1944000" cy="2160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[Content]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51AD722C-6BCD-4718-8190-92BC42AD724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678000" y="2031751"/>
            <a:ext cx="1890000" cy="2160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[Content]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dirty="0"/>
              <a:t>December 9, 2021. Present and Pay Customer User Guide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2031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 &amp; Fea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A99CD8-CA6F-442C-8ACC-196044C2A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88" y="188142"/>
            <a:ext cx="8208000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3104CF7F-F1EE-4735-B2ED-7DAEF56EA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000" y="735750"/>
            <a:ext cx="8208000" cy="21600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65676A"/>
                </a:solidFill>
              </a:defRPr>
            </a:lvl1pPr>
          </a:lstStyle>
          <a:p>
            <a:pPr lvl="0"/>
            <a:r>
              <a:rPr lang="en-US" noProof="0"/>
              <a:t>[Subtitle]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68000" y="1167750"/>
            <a:ext cx="3240000" cy="36180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75" baseline="0"/>
            </a:lvl1pPr>
          </a:lstStyle>
          <a:p>
            <a:r>
              <a:rPr lang="en-US" noProof="0"/>
              <a:t>[Click icon to add picture]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 noProof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816000" y="1167751"/>
            <a:ext cx="4860000" cy="3617999"/>
          </a:xfrm>
          <a:solidFill>
            <a:schemeClr val="tx2"/>
          </a:solidFill>
        </p:spPr>
        <p:txBody>
          <a:bodyPr lIns="154800" tIns="136800" rIns="154800" bIns="1548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December 9, 2021. Present and Pay Customer User Guide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4075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FC441C5-BDBB-420A-BB4A-C92C6BF09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88" y="188112"/>
            <a:ext cx="8208000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68000" y="1167750"/>
            <a:ext cx="3996000" cy="17820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75" baseline="0"/>
            </a:lvl1pPr>
          </a:lstStyle>
          <a:p>
            <a:r>
              <a:rPr lang="en-US" noProof="0"/>
              <a:t>[Click icon to add picture]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 noProof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468000" y="3003751"/>
            <a:ext cx="3996000" cy="1781999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75" baseline="0"/>
            </a:lvl1pPr>
          </a:lstStyle>
          <a:p>
            <a:r>
              <a:rPr lang="en-US" noProof="0"/>
              <a:t>[Click icon to add picture]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 noProof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4572000" y="1167750"/>
            <a:ext cx="4104000" cy="3618000"/>
          </a:xfrm>
        </p:spPr>
        <p:txBody>
          <a:bodyPr/>
          <a:lstStyle>
            <a:lvl4pPr>
              <a:defRPr>
                <a:solidFill>
                  <a:srgbClr val="65676A"/>
                </a:solidFill>
              </a:defRPr>
            </a:lvl4pPr>
            <a:lvl5pPr>
              <a:defRPr>
                <a:solidFill>
                  <a:srgbClr val="65676A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/>
              <a:t>December 9, 2021. Present and Pay Customer User Guide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3107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D51B9-9751-4AAF-9AC8-5313CA9CD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68000" y="1167750"/>
            <a:ext cx="1890000" cy="36180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75" baseline="0"/>
            </a:lvl1pPr>
          </a:lstStyle>
          <a:p>
            <a:r>
              <a:rPr lang="en-US" noProof="0"/>
              <a:t>[Click icon to add picture]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 noProof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2466001" y="3057750"/>
            <a:ext cx="1890000" cy="17280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75" baseline="0"/>
            </a:lvl1pPr>
          </a:lstStyle>
          <a:p>
            <a:r>
              <a:rPr lang="en-US" noProof="0"/>
              <a:t>[Click icon to add picture]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 noProof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2466000" y="1167750"/>
            <a:ext cx="1890001" cy="17820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75" baseline="0"/>
            </a:lvl1pPr>
          </a:lstStyle>
          <a:p>
            <a:r>
              <a:rPr lang="en-US" noProof="0"/>
              <a:t>[Click icon to add picture]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 noProof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464000" y="1167750"/>
            <a:ext cx="4211999" cy="3618000"/>
          </a:xfrm>
          <a:noFill/>
          <a:ln w="38100">
            <a:solidFill>
              <a:schemeClr val="accent1"/>
            </a:solidFill>
            <a:miter lim="800000"/>
          </a:ln>
        </p:spPr>
        <p:txBody>
          <a:bodyPr lIns="144000" tIns="82800" rIns="154800" bIns="154800">
            <a:normAutofit/>
          </a:bodyPr>
          <a:lstStyle>
            <a:lvl1pPr marL="0" indent="0">
              <a:buNone/>
              <a:defRPr sz="2100" i="1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[Enter text]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December 9, 2021. Present and Pay Customer User Guide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6465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 &amp;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A5F659-9DC6-4893-93BA-C11888E28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94FCB11A-4C86-4C2E-BCCD-E9F7BB107F1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8001" y="1167750"/>
            <a:ext cx="1889999" cy="36180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75" baseline="0"/>
            </a:lvl1pPr>
          </a:lstStyle>
          <a:p>
            <a:r>
              <a:rPr lang="en-US" noProof="0"/>
              <a:t>[Click icon to add picture]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 noProof="0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44AA93B4-D057-4DB5-9266-7B148992EC6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66000" y="1167750"/>
            <a:ext cx="1890190" cy="17820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75" baseline="0"/>
            </a:lvl1pPr>
          </a:lstStyle>
          <a:p>
            <a:r>
              <a:rPr lang="en-US" noProof="0"/>
              <a:t>[Click icon to add picture]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 noProof="0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AEAC2C94-AF34-4CBB-AD0F-04A9111DC8E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66001" y="3057750"/>
            <a:ext cx="1890000" cy="1728000"/>
          </a:xfr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75" baseline="0"/>
            </a:lvl1pPr>
          </a:lstStyle>
          <a:p>
            <a:r>
              <a:rPr lang="en-US" noProof="0"/>
              <a:t>[Click icon to add picture]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 noProof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4C1B5B6-86E3-4E1B-B39C-A1EDAB43C74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464000" y="1167750"/>
            <a:ext cx="4211999" cy="3618000"/>
          </a:xfrm>
          <a:noFill/>
          <a:ln w="38100"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2100" i="1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[Enter text]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December 9, 2021. Present and Pay Customer User Guide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4323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 &amp;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5FE34-C64C-4C27-9576-B67395047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5F0DC061-3B5B-4B09-AA0F-FAB58B30C01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8001" y="1167750"/>
            <a:ext cx="1889999" cy="36180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75" baseline="0"/>
            </a:lvl1pPr>
          </a:lstStyle>
          <a:p>
            <a:r>
              <a:rPr lang="en-US" noProof="0"/>
              <a:t>[Click icon to add picture]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 noProof="0"/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49441024-A33F-4113-BDE4-850F43BBA65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66000" y="1167750"/>
            <a:ext cx="1890190" cy="17820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75" baseline="0"/>
            </a:lvl1pPr>
          </a:lstStyle>
          <a:p>
            <a:r>
              <a:rPr lang="en-US" noProof="0"/>
              <a:t>[Click icon to add picture]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 noProof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EE7B7749-4865-4AFF-8EBB-BF6CA15ACC2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66001" y="3057750"/>
            <a:ext cx="1890000" cy="17280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75" baseline="0"/>
            </a:lvl1pPr>
          </a:lstStyle>
          <a:p>
            <a:r>
              <a:rPr lang="en-US" noProof="0"/>
              <a:t>[Click icon to add picture]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 noProof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F7B37E9-9438-4C08-BA76-8A659B555E5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464000" y="1167750"/>
            <a:ext cx="4211999" cy="3618000"/>
          </a:xfrm>
          <a:noFill/>
          <a:ln w="38100">
            <a:solidFill>
              <a:schemeClr val="tx2"/>
            </a:solidFill>
            <a:miter lim="800000"/>
          </a:ln>
        </p:spPr>
        <p:txBody>
          <a:bodyPr lIns="144000" tIns="82800" rIns="154800" bIns="154800">
            <a:normAutofit/>
          </a:bodyPr>
          <a:lstStyle>
            <a:lvl1pPr marL="0" indent="0">
              <a:buNone/>
              <a:defRPr sz="2100" i="1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[Enter text]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December 9, 2021. Present and Pay Customer User Guide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9581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 &amp;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64A1B-4C24-4B2D-B17E-23636BBDF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C01B99CD-EA5E-49F8-8713-1A3FFCF75FD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8000" y="1167750"/>
            <a:ext cx="1890000" cy="36180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75" baseline="0"/>
            </a:lvl1pPr>
          </a:lstStyle>
          <a:p>
            <a:r>
              <a:rPr lang="en-US" noProof="0"/>
              <a:t>[Click icon to add picture]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 noProof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B5B7DCFB-CFB1-4065-B2DE-4FF6C971AD7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66000" y="1167749"/>
            <a:ext cx="1890190" cy="17820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75" baseline="0"/>
            </a:lvl1pPr>
          </a:lstStyle>
          <a:p>
            <a:r>
              <a:rPr lang="en-US" noProof="0"/>
              <a:t>[Click icon to add picture]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 noProof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F49AE81D-3621-455A-A58D-DBA27D83EAA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66000" y="3057750"/>
            <a:ext cx="1890190" cy="1728000"/>
          </a:xfrm>
          <a:solidFill>
            <a:schemeClr val="bg2"/>
          </a:solidFill>
          <a:ln w="38100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75" baseline="0"/>
            </a:lvl1pPr>
          </a:lstStyle>
          <a:p>
            <a:r>
              <a:rPr lang="en-US" noProof="0"/>
              <a:t>[Click icon to add picture]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 noProof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B3A785D-26A4-4182-AA14-9DE3112D474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464000" y="1167750"/>
            <a:ext cx="4211999" cy="3618000"/>
          </a:xfrm>
          <a:noFill/>
          <a:ln w="38100"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2100" i="1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[Enter text]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December 9, 2021. Present and Pay Customer User Guide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6993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 &amp;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3DF26-A2D5-439E-9F5C-37A5C87F3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B98AB0DE-C7EA-47D0-BB3C-3BDA14A5056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8000" y="1167751"/>
            <a:ext cx="1890000" cy="3617999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75" baseline="0"/>
            </a:lvl1pPr>
          </a:lstStyle>
          <a:p>
            <a:r>
              <a:rPr lang="en-US" noProof="0"/>
              <a:t>[Click icon to add picture]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 noProof="0"/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C00101C4-0EF4-4CEC-8B5B-6EA71D5169F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66000" y="1167750"/>
            <a:ext cx="1890190" cy="17820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75" baseline="0"/>
            </a:lvl1pPr>
          </a:lstStyle>
          <a:p>
            <a:r>
              <a:rPr lang="en-US" noProof="0"/>
              <a:t>[Click icon to add picture]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 noProof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EBAA57BC-E38F-4A29-8079-B7F6C69CA2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66001" y="3057750"/>
            <a:ext cx="1890000" cy="1728000"/>
          </a:xfrm>
          <a:solidFill>
            <a:schemeClr val="bg2"/>
          </a:solidFill>
          <a:ln w="38100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75" baseline="0"/>
            </a:lvl1pPr>
          </a:lstStyle>
          <a:p>
            <a:r>
              <a:rPr lang="en-US" noProof="0"/>
              <a:t>[Click icon to add picture]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 noProof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28E8FDD-B595-41AD-A1CD-746CE6E0E6E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464000" y="1167750"/>
            <a:ext cx="4211999" cy="3618000"/>
          </a:xfrm>
          <a:noFill/>
          <a:ln w="38100"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2100" i="1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[Enter text]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December 9, 2021. Present and Pay Customer User Guide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365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67B5BF-FEA3-4780-A63D-2623E9CC9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68000" y="1167750"/>
            <a:ext cx="4050000" cy="1781999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75" baseline="0"/>
            </a:lvl1pPr>
          </a:lstStyle>
          <a:p>
            <a:r>
              <a:rPr lang="en-US" noProof="0"/>
              <a:t>[Click icon to add picture]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 noProof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4626000" y="1167750"/>
            <a:ext cx="4050000" cy="1781999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75" baseline="0"/>
            </a:lvl1pPr>
          </a:lstStyle>
          <a:p>
            <a:r>
              <a:rPr lang="en-US" noProof="0"/>
              <a:t>[Click icon to add picture]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 noProof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468000" y="3057751"/>
            <a:ext cx="4050000" cy="1727999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75" baseline="0"/>
            </a:lvl1pPr>
          </a:lstStyle>
          <a:p>
            <a:r>
              <a:rPr lang="en-US" noProof="0"/>
              <a:t>[Click icon to add picture]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 noProof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20" hasCustomPrompt="1"/>
          </p:nvPr>
        </p:nvSpPr>
        <p:spPr>
          <a:xfrm>
            <a:off x="4626000" y="3057751"/>
            <a:ext cx="4050000" cy="1727999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75" baseline="0"/>
            </a:lvl1pPr>
          </a:lstStyle>
          <a:p>
            <a:r>
              <a:rPr lang="en-US" noProof="0"/>
              <a:t>[Click icon to add picture]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December 9, 2021. Present and Pay Customer User Guide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4458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799E8D-39B9-4D3D-B31A-2A6B50A2D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68000" y="1167749"/>
            <a:ext cx="2646000" cy="17820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75" baseline="0"/>
            </a:lvl1pPr>
          </a:lstStyle>
          <a:p>
            <a:r>
              <a:rPr lang="en-US" noProof="0"/>
              <a:t>[Click icon to add picture]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 noProof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468000" y="3057750"/>
            <a:ext cx="2646000" cy="17280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75" baseline="0"/>
            </a:lvl1pPr>
          </a:lstStyle>
          <a:p>
            <a:r>
              <a:rPr lang="en-US" noProof="0"/>
              <a:t>[Click icon to add picture]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 noProof="0"/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AEEE1A09-EA68-4458-ADEE-5E4491990DC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222000" y="1167749"/>
            <a:ext cx="2700000" cy="17820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75" baseline="0"/>
            </a:lvl1pPr>
          </a:lstStyle>
          <a:p>
            <a:r>
              <a:rPr lang="en-US" noProof="0"/>
              <a:t>[Click icon to add picture]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 noProof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E092695-FEC4-4DF0-9520-7907C18B162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222000" y="3057750"/>
            <a:ext cx="2700000" cy="17280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75" baseline="0"/>
            </a:lvl1pPr>
          </a:lstStyle>
          <a:p>
            <a:r>
              <a:rPr lang="en-US" noProof="0"/>
              <a:t>[Click icon to add picture]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 noProof="0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CA311C78-09A3-4D85-A2C7-747210E0F9A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030000" y="1167749"/>
            <a:ext cx="2646000" cy="17820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75" baseline="0"/>
            </a:lvl1pPr>
          </a:lstStyle>
          <a:p>
            <a:r>
              <a:rPr lang="en-US" noProof="0"/>
              <a:t>[Click icon to add picture]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 noProof="0"/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2B1FF8D7-A4BF-4990-BEB8-70E7C0C7AF3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30000" y="3057750"/>
            <a:ext cx="2646000" cy="17280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75" baseline="0"/>
            </a:lvl1pPr>
          </a:lstStyle>
          <a:p>
            <a:r>
              <a:rPr lang="en-US" noProof="0"/>
              <a:t>[Click icon to add picture]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/>
              <a:t>December 9, 2021. Present and Pay Customer User Guide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8206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o-brand Option 2">
    <p:bg>
      <p:bgPr>
        <a:solidFill>
          <a:srgbClr val="D3D0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B00DA8-02CD-4A27-AE79-72574BC709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" y="360442"/>
            <a:ext cx="9143995" cy="11015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114F8F-8A7D-4FCC-BEF0-9289D09950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71292" y="702945"/>
            <a:ext cx="1473731" cy="631800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2C19F912-9699-431C-AC9B-3B25A153AA15}"/>
              </a:ext>
            </a:extLst>
          </p:cNvPr>
          <p:cNvGrpSpPr/>
          <p:nvPr userDrawn="1"/>
        </p:nvGrpSpPr>
        <p:grpSpPr>
          <a:xfrm>
            <a:off x="6926239" y="1565632"/>
            <a:ext cx="2059011" cy="1006118"/>
            <a:chOff x="6926239" y="1565632"/>
            <a:chExt cx="2059011" cy="1006118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6926239" y="1565632"/>
              <a:ext cx="2059011" cy="10061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endParaRPr lang="en-AU" sz="2133"/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7452321" y="1633049"/>
              <a:ext cx="1395412" cy="1269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825" b="1">
                  <a:solidFill>
                    <a:srgbClr val="65676A"/>
                  </a:solidFill>
                </a:rPr>
                <a:t>In partnership with:</a:t>
              </a:r>
              <a:endParaRPr lang="en-AU" sz="825" b="1">
                <a:solidFill>
                  <a:srgbClr val="65676A"/>
                </a:solidFill>
              </a:endParaRPr>
            </a:p>
          </p:txBody>
        </p:sp>
      </p:grp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C7D70D27-FF0F-468F-A664-CA7AE9D4B5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5250" y="3460235"/>
            <a:ext cx="4320000" cy="820018"/>
          </a:xfrm>
          <a:solidFill>
            <a:schemeClr val="accent1"/>
          </a:solidFill>
        </p:spPr>
        <p:txBody>
          <a:bodyPr lIns="133200" tIns="72000" rIns="133200" bIns="72000">
            <a:noAutofit/>
          </a:bodyPr>
          <a:lstStyle>
            <a:lvl1pPr marL="0" indent="0" algn="r">
              <a:spcBef>
                <a:spcPts val="0"/>
              </a:spcBef>
              <a:spcAft>
                <a:spcPts val="2200"/>
              </a:spcAft>
              <a:buNone/>
              <a:defRPr lang="en-US" sz="3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2pPr>
            <a:lvl3pPr marL="0" indent="0" algn="r">
              <a:spcBef>
                <a:spcPts val="800"/>
              </a:spcBef>
              <a:buNone/>
              <a:tabLst/>
              <a:defRPr sz="1350" b="0">
                <a:solidFill>
                  <a:schemeClr val="bg1"/>
                </a:solidFill>
              </a:defRPr>
            </a:lvl3pPr>
            <a:lvl4pPr marL="1008" indent="0" algn="r">
              <a:buFont typeface="Arial" panose="020B0604020202020204" pitchFamily="34" charset="0"/>
              <a:buNone/>
              <a:defRPr sz="3000" b="0">
                <a:solidFill>
                  <a:schemeClr val="bg1"/>
                </a:solidFill>
              </a:defRPr>
            </a:lvl4pPr>
            <a:lvl5pPr marL="0" indent="0" algn="r">
              <a:buFont typeface="Arial" panose="020B0604020202020204" pitchFamily="34" charset="0"/>
              <a:buNone/>
              <a:defRPr sz="3000" b="0">
                <a:solidFill>
                  <a:schemeClr val="bg1"/>
                </a:solidFill>
              </a:defRPr>
            </a:lvl5pPr>
          </a:lstStyle>
          <a:p>
            <a:pPr lvl="1"/>
            <a:r>
              <a:rPr lang="en-US"/>
              <a:t>[Subtitle]</a:t>
            </a:r>
          </a:p>
          <a:p>
            <a:pPr lvl="2"/>
            <a:r>
              <a:rPr lang="en-US"/>
              <a:t>[Date]</a:t>
            </a:r>
          </a:p>
        </p:txBody>
      </p:sp>
      <p:sp>
        <p:nvSpPr>
          <p:cNvPr id="16" name="Titre 2">
            <a:extLst>
              <a:ext uri="{FF2B5EF4-FFF2-40B4-BE49-F238E27FC236}">
                <a16:creationId xmlns:a16="http://schemas.microsoft.com/office/drawing/2014/main" id="{7775C42C-16B9-428A-9CF2-FCE88A2DA6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5250" y="2745035"/>
            <a:ext cx="4320000" cy="716126"/>
          </a:xfrm>
          <a:solidFill>
            <a:schemeClr val="accent1"/>
          </a:solidFill>
        </p:spPr>
        <p:txBody>
          <a:bodyPr vert="horz" lIns="133200" tIns="72000" rIns="133200" bIns="180000" rtlCol="0">
            <a:spAutoFit/>
          </a:bodyPr>
          <a:lstStyle>
            <a:lvl1pPr marL="0" indent="0" algn="r" defTabSz="816353" rtl="0" eaLnBrk="1" latinLnBrk="0" hangingPunct="1">
              <a:spcBef>
                <a:spcPts val="0"/>
              </a:spcBef>
              <a:spcAft>
                <a:spcPts val="22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lang="fr-FR" sz="3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816353" rtl="0" eaLnBrk="1" latinLnBrk="0" hangingPunct="1">
              <a:spcBef>
                <a:spcPts val="0"/>
              </a:spcBef>
              <a:spcAft>
                <a:spcPts val="2200"/>
              </a:spcAft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fr-FR" sz="3000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[</a:t>
            </a:r>
            <a:r>
              <a:rPr lang="fr-FR" err="1"/>
              <a:t>Title</a:t>
            </a:r>
            <a:r>
              <a:rPr lang="fr-FR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7162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C7D013A-D6AF-4ECC-B171-8DD80FCD2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68000" y="1167750"/>
            <a:ext cx="8208000" cy="36180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75" baseline="0"/>
            </a:lvl1pPr>
          </a:lstStyle>
          <a:p>
            <a:r>
              <a:rPr lang="en-US" noProof="0"/>
              <a:t>[Click icon to add picture]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December 9, 2021. Present and Pay Customer User Guide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3812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Content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8E9CB21-AAD1-415D-A7A7-C63835EA7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68001" y="1167750"/>
            <a:ext cx="3402000" cy="3618000"/>
          </a:xfrm>
          <a:solidFill>
            <a:schemeClr val="tx2"/>
          </a:solidFill>
        </p:spPr>
        <p:txBody>
          <a:bodyPr lIns="154800" tIns="126000" rIns="154800" bIns="1548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3978001" y="1167750"/>
            <a:ext cx="4697999" cy="361800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[Content]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December 9, 2021. Present and Pay Customer User Guide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2024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Content &amp;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C87208-8866-47A6-B6F0-5DDDD69DE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68001" y="1167750"/>
            <a:ext cx="3402000" cy="3618000"/>
          </a:xfrm>
          <a:solidFill>
            <a:schemeClr val="tx2"/>
          </a:solidFill>
        </p:spPr>
        <p:txBody>
          <a:bodyPr lIns="154800" tIns="126000" rIns="154800" bIns="154800"/>
          <a:lstStyle>
            <a:lvl1pPr>
              <a:buClr>
                <a:schemeClr val="bg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3978001" y="1167750"/>
            <a:ext cx="4697999" cy="361800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[Content]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December 9, 2021. Present and Pay Customer User Guide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020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Content &amp;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86B80B-D1BD-4642-AA72-48C8E0F01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2DC44EA9-89E0-4797-B242-2D67908CD3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000" y="735750"/>
            <a:ext cx="8208000" cy="21600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[Subtitle]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68001" y="1167750"/>
            <a:ext cx="4427999" cy="3618000"/>
          </a:xfrm>
          <a:solidFill>
            <a:schemeClr val="tx2"/>
          </a:solidFill>
        </p:spPr>
        <p:txBody>
          <a:bodyPr lIns="154800" tIns="126000" rIns="154800" bIns="1548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5004000" y="1166550"/>
            <a:ext cx="1782000" cy="156720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[Content]</a:t>
            </a:r>
          </a:p>
        </p:txBody>
      </p:sp>
      <p:sp>
        <p:nvSpPr>
          <p:cNvPr id="12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6894000" y="1167750"/>
            <a:ext cx="1782000" cy="156600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[Content]</a:t>
            </a:r>
          </a:p>
        </p:txBody>
      </p:sp>
      <p:sp>
        <p:nvSpPr>
          <p:cNvPr id="13" name="Content Placeholder 9"/>
          <p:cNvSpPr>
            <a:spLocks noGrp="1"/>
          </p:cNvSpPr>
          <p:nvPr>
            <p:ph sz="quarter" idx="18" hasCustomPrompt="1"/>
          </p:nvPr>
        </p:nvSpPr>
        <p:spPr>
          <a:xfrm>
            <a:off x="5004000" y="2841750"/>
            <a:ext cx="1134000" cy="194400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[Content]</a:t>
            </a:r>
          </a:p>
        </p:txBody>
      </p:sp>
      <p:sp>
        <p:nvSpPr>
          <p:cNvPr id="15" name="Content Placeholder 9"/>
          <p:cNvSpPr>
            <a:spLocks noGrp="1"/>
          </p:cNvSpPr>
          <p:nvPr>
            <p:ph sz="quarter" idx="19" hasCustomPrompt="1"/>
          </p:nvPr>
        </p:nvSpPr>
        <p:spPr>
          <a:xfrm>
            <a:off x="6246001" y="2841750"/>
            <a:ext cx="1188000" cy="194400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[Content]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quarter" idx="20" hasCustomPrompt="1"/>
          </p:nvPr>
        </p:nvSpPr>
        <p:spPr>
          <a:xfrm>
            <a:off x="7542000" y="2841750"/>
            <a:ext cx="1134000" cy="194400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[Content]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December 9, 2021. Present and Pay Customer User Guide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653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Content &amp; Char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25E963-54EF-43CC-A8CF-2062B3AF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878B213-C4BD-445A-B873-224A180F3B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000" y="735750"/>
            <a:ext cx="8208000" cy="21600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65676A"/>
                </a:solidFill>
              </a:defRPr>
            </a:lvl1pPr>
          </a:lstStyle>
          <a:p>
            <a:pPr lvl="0"/>
            <a:r>
              <a:rPr lang="en-US" noProof="0"/>
              <a:t>[Subtitle]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68001" y="1167750"/>
            <a:ext cx="4427999" cy="3618000"/>
          </a:xfrm>
          <a:solidFill>
            <a:schemeClr val="tx2"/>
          </a:solidFill>
        </p:spPr>
        <p:txBody>
          <a:bodyPr lIns="154800" tIns="126000" rIns="154800" bIns="154800"/>
          <a:lstStyle>
            <a:lvl1pPr>
              <a:buClr>
                <a:schemeClr val="bg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8A498E9B-4164-437E-8C47-7A6A8C53C1E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004000" y="1166550"/>
            <a:ext cx="1782000" cy="156720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[Content]</a:t>
            </a:r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E5C1ECC0-DB3E-4116-ADCA-F49DDF9423C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894000" y="1167750"/>
            <a:ext cx="1782000" cy="156600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[Content]</a:t>
            </a:r>
          </a:p>
        </p:txBody>
      </p:sp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5DED9AD7-E056-4386-AE44-BC794336CCA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004000" y="2841750"/>
            <a:ext cx="1134000" cy="194400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[Content]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7A8B91B6-CC91-4F51-9A47-99962A9B59C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46001" y="2841750"/>
            <a:ext cx="1188000" cy="194400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[Content]</a:t>
            </a:r>
          </a:p>
        </p:txBody>
      </p:sp>
      <p:sp>
        <p:nvSpPr>
          <p:cNvPr id="24" name="Content Placeholder 9">
            <a:extLst>
              <a:ext uri="{FF2B5EF4-FFF2-40B4-BE49-F238E27FC236}">
                <a16:creationId xmlns:a16="http://schemas.microsoft.com/office/drawing/2014/main" id="{7252F150-6490-4420-BD48-A43487F3EE65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7542000" y="2841750"/>
            <a:ext cx="1134000" cy="194400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[Content]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December 9, 2021. Present and Pay Customer User Guide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6317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9EFF85-3B13-48B3-9931-F688ED226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468001" y="1167751"/>
            <a:ext cx="8208000" cy="3617999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[Content]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5598001" y="3273751"/>
            <a:ext cx="3078000" cy="1512000"/>
          </a:xfrm>
          <a:solidFill>
            <a:schemeClr val="tx2"/>
          </a:solidFill>
        </p:spPr>
        <p:txBody>
          <a:bodyPr lIns="154800" tIns="126000" rIns="154800" bIns="1548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December 9, 2021. Present and Pay Customer User Guide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296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C08524-143D-48D8-8DFB-AA765A028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68000" y="1167750"/>
            <a:ext cx="3078000" cy="1512000"/>
          </a:xfrm>
          <a:solidFill>
            <a:schemeClr val="tx2"/>
          </a:solidFill>
        </p:spPr>
        <p:txBody>
          <a:bodyPr lIns="154800" tIns="126000" rIns="154800" bIns="154800"/>
          <a:lstStyle>
            <a:lvl1pPr>
              <a:buClr>
                <a:schemeClr val="bg1"/>
              </a:buCl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468000" y="1167750"/>
            <a:ext cx="8208000" cy="361800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[Content]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December 9, 2021. Present and Pay Customer User Guide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9534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763D35-D284-4C45-943B-4722427FA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FED4BC2F-2D8F-433D-98BF-51C3B68C86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000" y="735750"/>
            <a:ext cx="8208000" cy="21600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65676A"/>
                </a:solidFill>
              </a:defRPr>
            </a:lvl1pPr>
          </a:lstStyle>
          <a:p>
            <a:pPr lvl="0"/>
            <a:r>
              <a:rPr lang="en-US" noProof="0"/>
              <a:t>[Subtitle]</a:t>
            </a:r>
          </a:p>
        </p:txBody>
      </p:sp>
      <p:sp>
        <p:nvSpPr>
          <p:cNvPr id="18" name="Content Placeholder 9"/>
          <p:cNvSpPr>
            <a:spLocks noGrp="1"/>
          </p:cNvSpPr>
          <p:nvPr>
            <p:ph sz="quarter" idx="20" hasCustomPrompt="1"/>
          </p:nvPr>
        </p:nvSpPr>
        <p:spPr>
          <a:xfrm>
            <a:off x="468000" y="1167751"/>
            <a:ext cx="2214000" cy="3617999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[Content]</a:t>
            </a:r>
          </a:p>
        </p:txBody>
      </p:sp>
      <p:sp>
        <p:nvSpPr>
          <p:cNvPr id="19" name="Content Placeholder 9"/>
          <p:cNvSpPr>
            <a:spLocks noGrp="1"/>
          </p:cNvSpPr>
          <p:nvPr>
            <p:ph sz="quarter" idx="21" hasCustomPrompt="1"/>
          </p:nvPr>
        </p:nvSpPr>
        <p:spPr>
          <a:xfrm>
            <a:off x="2790000" y="1167751"/>
            <a:ext cx="2214000" cy="3617999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[Content]</a:t>
            </a:r>
          </a:p>
        </p:txBody>
      </p:sp>
      <p:sp>
        <p:nvSpPr>
          <p:cNvPr id="20" name="Content Placeholder 9"/>
          <p:cNvSpPr>
            <a:spLocks noGrp="1"/>
          </p:cNvSpPr>
          <p:nvPr>
            <p:ph sz="quarter" idx="22" hasCustomPrompt="1"/>
          </p:nvPr>
        </p:nvSpPr>
        <p:spPr>
          <a:xfrm>
            <a:off x="5112000" y="1167750"/>
            <a:ext cx="1728000" cy="1781999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[Content]</a:t>
            </a:r>
          </a:p>
        </p:txBody>
      </p:sp>
      <p:sp>
        <p:nvSpPr>
          <p:cNvPr id="21" name="Content Placeholder 9"/>
          <p:cNvSpPr>
            <a:spLocks noGrp="1"/>
          </p:cNvSpPr>
          <p:nvPr>
            <p:ph sz="quarter" idx="23" hasCustomPrompt="1"/>
          </p:nvPr>
        </p:nvSpPr>
        <p:spPr>
          <a:xfrm>
            <a:off x="5112000" y="3057750"/>
            <a:ext cx="1728000" cy="172800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[Content]</a:t>
            </a:r>
          </a:p>
        </p:txBody>
      </p:sp>
      <p:sp>
        <p:nvSpPr>
          <p:cNvPr id="12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6948000" y="1167750"/>
            <a:ext cx="1728000" cy="1781999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[Content]</a:t>
            </a:r>
          </a:p>
        </p:txBody>
      </p:sp>
      <p:sp>
        <p:nvSpPr>
          <p:cNvPr id="17" name="Content Placeholder 9"/>
          <p:cNvSpPr>
            <a:spLocks noGrp="1"/>
          </p:cNvSpPr>
          <p:nvPr>
            <p:ph sz="quarter" idx="19" hasCustomPrompt="1"/>
          </p:nvPr>
        </p:nvSpPr>
        <p:spPr>
          <a:xfrm>
            <a:off x="6948000" y="3057750"/>
            <a:ext cx="1728000" cy="172800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[Content]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dirty="0"/>
              <a:t>December 9, 2021. Present and Pay Customer User Guide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0398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F0259C-11FC-4DD5-BDB1-696605FE6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D0B2FCF3-BA77-40A3-A5CA-EFD3ECB338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000" y="735750"/>
            <a:ext cx="8208000" cy="21600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65676A"/>
                </a:solidFill>
              </a:defRPr>
            </a:lvl1pPr>
          </a:lstStyle>
          <a:p>
            <a:pPr lvl="0"/>
            <a:r>
              <a:rPr lang="en-US" noProof="0"/>
              <a:t>[Subtitle]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468000" y="1383751"/>
            <a:ext cx="4104000" cy="162000"/>
          </a:xfrm>
        </p:spPr>
        <p:txBody>
          <a:bodyPr>
            <a:noAutofit/>
          </a:bodyPr>
          <a:lstStyle>
            <a:lvl1pPr marL="0" indent="0">
              <a:buNone/>
              <a:defRPr sz="1500" b="1">
                <a:solidFill>
                  <a:srgbClr val="65676A"/>
                </a:solidFill>
              </a:defRPr>
            </a:lvl1pPr>
          </a:lstStyle>
          <a:p>
            <a:pPr lvl="0"/>
            <a:r>
              <a:rPr lang="en-US" noProof="0"/>
              <a:t>[Chart title]</a:t>
            </a:r>
          </a:p>
        </p:txBody>
      </p:sp>
      <p:sp>
        <p:nvSpPr>
          <p:cNvPr id="18" name="Content Placeholder 9"/>
          <p:cNvSpPr>
            <a:spLocks noGrp="1"/>
          </p:cNvSpPr>
          <p:nvPr>
            <p:ph sz="quarter" idx="20" hasCustomPrompt="1"/>
          </p:nvPr>
        </p:nvSpPr>
        <p:spPr>
          <a:xfrm>
            <a:off x="468000" y="1707750"/>
            <a:ext cx="1998000" cy="307800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[Content]</a:t>
            </a:r>
          </a:p>
        </p:txBody>
      </p:sp>
      <p:sp>
        <p:nvSpPr>
          <p:cNvPr id="19" name="Content Placeholder 9"/>
          <p:cNvSpPr>
            <a:spLocks noGrp="1"/>
          </p:cNvSpPr>
          <p:nvPr>
            <p:ph sz="quarter" idx="21" hasCustomPrompt="1"/>
          </p:nvPr>
        </p:nvSpPr>
        <p:spPr>
          <a:xfrm>
            <a:off x="2574000" y="1707750"/>
            <a:ext cx="1998000" cy="307800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[Content]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C37182B-7E4B-4AAD-8098-31BF8C0062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0000" y="1383750"/>
            <a:ext cx="3996000" cy="162000"/>
          </a:xfrm>
        </p:spPr>
        <p:txBody>
          <a:bodyPr>
            <a:noAutofit/>
          </a:bodyPr>
          <a:lstStyle>
            <a:lvl1pPr marL="0" indent="0">
              <a:buNone/>
              <a:defRPr sz="1500" b="1">
                <a:solidFill>
                  <a:srgbClr val="65676A"/>
                </a:solidFill>
              </a:defRPr>
            </a:lvl1pPr>
          </a:lstStyle>
          <a:p>
            <a:pPr lvl="0"/>
            <a:r>
              <a:rPr lang="en-US" noProof="0"/>
              <a:t>[Chart title]</a:t>
            </a:r>
          </a:p>
        </p:txBody>
      </p:sp>
      <p:sp>
        <p:nvSpPr>
          <p:cNvPr id="20" name="Content Placeholder 9"/>
          <p:cNvSpPr>
            <a:spLocks noGrp="1"/>
          </p:cNvSpPr>
          <p:nvPr>
            <p:ph sz="quarter" idx="22" hasCustomPrompt="1"/>
          </p:nvPr>
        </p:nvSpPr>
        <p:spPr>
          <a:xfrm>
            <a:off x="4680001" y="1707750"/>
            <a:ext cx="3995999" cy="307800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[Content]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 dirty="0"/>
              <a:t>December 9, 2021. Present and Pay Customer User Guide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9589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C666573-A79A-4AA4-BA8D-530D0C2BA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68000" y="1167751"/>
            <a:ext cx="8208000" cy="540000"/>
          </a:xfrm>
        </p:spPr>
        <p:txBody>
          <a:bodyPr/>
          <a:lstStyle/>
          <a:p>
            <a:pPr lvl="0"/>
            <a:r>
              <a:rPr lang="fr-FR" noProof="0"/>
              <a:t>Modifier les styles du texte du masque</a:t>
            </a:r>
          </a:p>
        </p:txBody>
      </p:sp>
      <p:sp>
        <p:nvSpPr>
          <p:cNvPr id="8" name="Content Placeholder 9"/>
          <p:cNvSpPr>
            <a:spLocks noGrp="1"/>
          </p:cNvSpPr>
          <p:nvPr>
            <p:ph sz="quarter" idx="22" hasCustomPrompt="1"/>
          </p:nvPr>
        </p:nvSpPr>
        <p:spPr>
          <a:xfrm>
            <a:off x="468000" y="1815750"/>
            <a:ext cx="8208000" cy="297000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[Content]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December 9, 2021. Present and Pay Customer User Guide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712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solidFill>
          <a:srgbClr val="D3D0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88379D-40CB-4E72-BE6E-7B0CE3CDB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" y="360442"/>
            <a:ext cx="9143995" cy="11015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E688FF-7512-48EC-AE4A-D328AA6BFD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71292" y="702945"/>
            <a:ext cx="1473731" cy="631800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6D7133BC-8C0F-4FAF-B343-09BB3D7A50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5591" y="1557340"/>
            <a:ext cx="4339752" cy="1014410"/>
          </a:xfrm>
          <a:solidFill>
            <a:schemeClr val="accent1"/>
          </a:solidFill>
        </p:spPr>
        <p:txBody>
          <a:bodyPr vert="horz" lIns="133200" tIns="72000" rIns="133200" bIns="180000" rtlCol="0" anchor="t">
            <a:noAutofit/>
          </a:bodyPr>
          <a:lstStyle>
            <a:lvl1pPr algn="r">
              <a:defRPr lang="fr-FR" sz="30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>
              <a:spcBef>
                <a:spcPts val="0"/>
              </a:spcBef>
              <a:spcAft>
                <a:spcPts val="2200"/>
              </a:spcAft>
              <a:buClr>
                <a:schemeClr val="accent1"/>
              </a:buClr>
              <a:buFont typeface="Wingdings" panose="05000000000000000000" pitchFamily="2" charset="2"/>
            </a:pPr>
            <a:r>
              <a:rPr lang="fr-FR" err="1"/>
              <a:t>Thank</a:t>
            </a:r>
            <a:r>
              <a:rPr lang="fr-FR"/>
              <a:t> </a:t>
            </a:r>
            <a:r>
              <a:rPr lang="fr-FR" err="1"/>
              <a:t>you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655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ea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D6377D-CE06-4E38-8852-DA9992155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2A6C09A-7BE0-4D88-928E-3683325790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000" y="735750"/>
            <a:ext cx="8208000" cy="21600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65676A"/>
                </a:solidFill>
              </a:defRPr>
            </a:lvl1pPr>
          </a:lstStyle>
          <a:p>
            <a:pPr lvl="0"/>
            <a:r>
              <a:rPr lang="en-US" noProof="0"/>
              <a:t>[Subtitle]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68000" y="1167750"/>
            <a:ext cx="8208000" cy="1404000"/>
          </a:xfrm>
          <a:solidFill>
            <a:schemeClr val="tx2"/>
          </a:solidFill>
        </p:spPr>
        <p:txBody>
          <a:bodyPr lIns="154800" tIns="126000" rIns="154800" bIns="1548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21"/>
          </p:nvPr>
        </p:nvSpPr>
        <p:spPr>
          <a:xfrm>
            <a:off x="468001" y="2679751"/>
            <a:ext cx="4211999" cy="2106000"/>
          </a:xfrm>
          <a:custGeom>
            <a:avLst/>
            <a:gdLst>
              <a:gd name="connsiteX0" fmla="*/ 0 w 4217664"/>
              <a:gd name="connsiteY0" fmla="*/ 0 h 2052227"/>
              <a:gd name="connsiteX1" fmla="*/ 3191551 w 4217664"/>
              <a:gd name="connsiteY1" fmla="*/ 0 h 2052227"/>
              <a:gd name="connsiteX2" fmla="*/ 4217664 w 4217664"/>
              <a:gd name="connsiteY2" fmla="*/ 1026114 h 2052227"/>
              <a:gd name="connsiteX3" fmla="*/ 3191551 w 4217664"/>
              <a:gd name="connsiteY3" fmla="*/ 2052227 h 2052227"/>
              <a:gd name="connsiteX4" fmla="*/ 0 w 4217664"/>
              <a:gd name="connsiteY4" fmla="*/ 2052227 h 2052227"/>
              <a:gd name="connsiteX5" fmla="*/ 0 w 4217664"/>
              <a:gd name="connsiteY5" fmla="*/ 0 h 2052227"/>
              <a:gd name="connsiteX0" fmla="*/ 0 w 4217664"/>
              <a:gd name="connsiteY0" fmla="*/ 0 h 2052227"/>
              <a:gd name="connsiteX1" fmla="*/ 3918914 w 4217664"/>
              <a:gd name="connsiteY1" fmla="*/ 0 h 2052227"/>
              <a:gd name="connsiteX2" fmla="*/ 4217664 w 4217664"/>
              <a:gd name="connsiteY2" fmla="*/ 1026114 h 2052227"/>
              <a:gd name="connsiteX3" fmla="*/ 3191551 w 4217664"/>
              <a:gd name="connsiteY3" fmla="*/ 2052227 h 2052227"/>
              <a:gd name="connsiteX4" fmla="*/ 0 w 4217664"/>
              <a:gd name="connsiteY4" fmla="*/ 2052227 h 2052227"/>
              <a:gd name="connsiteX5" fmla="*/ 0 w 4217664"/>
              <a:gd name="connsiteY5" fmla="*/ 0 h 2052227"/>
              <a:gd name="connsiteX0" fmla="*/ 0 w 4217664"/>
              <a:gd name="connsiteY0" fmla="*/ 0 h 2052227"/>
              <a:gd name="connsiteX1" fmla="*/ 3918914 w 4217664"/>
              <a:gd name="connsiteY1" fmla="*/ 0 h 2052227"/>
              <a:gd name="connsiteX2" fmla="*/ 4217664 w 4217664"/>
              <a:gd name="connsiteY2" fmla="*/ 1026114 h 2052227"/>
              <a:gd name="connsiteX3" fmla="*/ 3918914 w 4217664"/>
              <a:gd name="connsiteY3" fmla="*/ 2041836 h 2052227"/>
              <a:gd name="connsiteX4" fmla="*/ 0 w 4217664"/>
              <a:gd name="connsiteY4" fmla="*/ 2052227 h 2052227"/>
              <a:gd name="connsiteX5" fmla="*/ 0 w 4217664"/>
              <a:gd name="connsiteY5" fmla="*/ 0 h 205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7664" h="2052227">
                <a:moveTo>
                  <a:pt x="0" y="0"/>
                </a:moveTo>
                <a:lnTo>
                  <a:pt x="3918914" y="0"/>
                </a:lnTo>
                <a:lnTo>
                  <a:pt x="4217664" y="1026114"/>
                </a:lnTo>
                <a:lnTo>
                  <a:pt x="3918914" y="2041836"/>
                </a:lnTo>
                <a:lnTo>
                  <a:pt x="0" y="20522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180000" tIns="180000" rIns="180000" bIns="180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22"/>
          </p:nvPr>
        </p:nvSpPr>
        <p:spPr>
          <a:xfrm>
            <a:off x="4788000" y="2679750"/>
            <a:ext cx="3888000" cy="2106001"/>
          </a:xfrm>
          <a:solidFill>
            <a:schemeClr val="accent1"/>
          </a:solidFill>
        </p:spPr>
        <p:txBody>
          <a:bodyPr lIns="180000" tIns="180000" rIns="180000" bIns="180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December 9, 2021. Present and Pay Customer User Guide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0626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AB3F12-0F59-4F99-88C0-CD8C11E23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68001" y="1167750"/>
            <a:ext cx="4049999" cy="3618000"/>
          </a:xfrm>
          <a:solidFill>
            <a:schemeClr val="tx2"/>
          </a:solidFill>
          <a:ln w="38100">
            <a:noFill/>
          </a:ln>
        </p:spPr>
        <p:txBody>
          <a:bodyPr lIns="154800" tIns="111600" rIns="154800" bIns="154800">
            <a:normAutofit/>
          </a:bodyPr>
          <a:lstStyle>
            <a:lvl1pPr marL="0" indent="0">
              <a:buNone/>
              <a:defRPr sz="2100" i="1" baseline="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[Quote text]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576000" y="4407751"/>
            <a:ext cx="3834000" cy="324000"/>
          </a:xfrm>
        </p:spPr>
        <p:txBody>
          <a:bodyPr/>
          <a:lstStyle>
            <a:lvl1pPr marL="0" indent="0">
              <a:buNone/>
              <a:tabLst>
                <a:tab pos="93661" algn="l"/>
              </a:tabLst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[Name]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626000" y="1167751"/>
            <a:ext cx="1566000" cy="159659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133" noProof="0">
                <a:solidFill>
                  <a:schemeClr val="bg1"/>
                </a:solidFill>
              </a:rPr>
              <a:t> </a:t>
            </a:r>
            <a:r>
              <a:rPr lang="en-US" sz="11500" noProof="0">
                <a:solidFill>
                  <a:schemeClr val="bg1"/>
                </a:solidFill>
              </a:rPr>
              <a:t>“”</a:t>
            </a:r>
            <a:endParaRPr lang="en-US" sz="2133" noProof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December 9, 2021. Present and Pay Customer User Guide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7123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8976C2-4DB5-4576-8BB0-EE30F6B6C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0B32354E-E607-4DF3-B7E8-CCF747C52DC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68001" y="1167750"/>
            <a:ext cx="4049999" cy="3618000"/>
          </a:xfrm>
          <a:solidFill>
            <a:schemeClr val="tx2"/>
          </a:solidFill>
          <a:ln w="38100">
            <a:noFill/>
          </a:ln>
        </p:spPr>
        <p:txBody>
          <a:bodyPr lIns="154800" tIns="111600" rIns="154800" bIns="154800">
            <a:normAutofit/>
          </a:bodyPr>
          <a:lstStyle>
            <a:lvl1pPr marL="0" indent="0">
              <a:buNone/>
              <a:defRPr sz="2100" i="1" baseline="0">
                <a:solidFill>
                  <a:schemeClr val="accent2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[Quote text]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4F75917-B472-4542-B48F-876DE824D82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76000" y="4407751"/>
            <a:ext cx="3834000" cy="324000"/>
          </a:xfrm>
        </p:spPr>
        <p:txBody>
          <a:bodyPr/>
          <a:lstStyle>
            <a:lvl1pPr marL="0" indent="0">
              <a:buNone/>
              <a:tabLst>
                <a:tab pos="93661" algn="l"/>
              </a:tabLst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[Name]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CC52DD-3E10-4450-A6B4-2AE9140C21BC}"/>
              </a:ext>
            </a:extLst>
          </p:cNvPr>
          <p:cNvSpPr txBox="1"/>
          <p:nvPr userDrawn="1"/>
        </p:nvSpPr>
        <p:spPr>
          <a:xfrm>
            <a:off x="4626000" y="1167751"/>
            <a:ext cx="1566000" cy="159659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133" noProof="0">
                <a:solidFill>
                  <a:schemeClr val="bg1"/>
                </a:solidFill>
              </a:rPr>
              <a:t> </a:t>
            </a:r>
            <a:r>
              <a:rPr lang="en-US" sz="11500" noProof="0">
                <a:solidFill>
                  <a:schemeClr val="bg1"/>
                </a:solidFill>
              </a:rPr>
              <a:t>“”</a:t>
            </a:r>
            <a:endParaRPr lang="en-US" sz="2133" noProof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December 9, 2021. Present and Pay Customer User Guide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287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-br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15D9B3-BFED-48DB-A6D3-F87FFFC22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C8E42792-CA1E-4080-BED6-0A20BD6C9A5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000" y="735750"/>
            <a:ext cx="8208000" cy="21600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65676A"/>
                </a:solidFill>
              </a:defRPr>
            </a:lvl1pPr>
          </a:lstStyle>
          <a:p>
            <a:pPr lvl="0"/>
            <a:r>
              <a:rPr lang="en-US" noProof="0"/>
              <a:t>[Subtitle]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468000" y="1167750"/>
            <a:ext cx="2322000" cy="361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133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576000" y="1869750"/>
            <a:ext cx="2106000" cy="22140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75" baseline="0"/>
            </a:lvl1pPr>
          </a:lstStyle>
          <a:p>
            <a:r>
              <a:rPr lang="en-US" noProof="0"/>
              <a:t>[Click icon to add picture]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 noProof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1"/>
          </p:nvPr>
        </p:nvSpPr>
        <p:spPr>
          <a:xfrm>
            <a:off x="2898000" y="1167750"/>
            <a:ext cx="5778000" cy="3618000"/>
          </a:xfrm>
          <a:solidFill>
            <a:schemeClr val="tx2"/>
          </a:solidFill>
        </p:spPr>
        <p:txBody>
          <a:bodyPr lIns="154800" tIns="136800" rIns="154800" bIns="1548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December 9, 2021. Present and Pay Customer User Guide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1367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-br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EBEAC9-597E-4B0D-BE72-38FF21E2E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03750"/>
            <a:ext cx="7128000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7704001" y="303751"/>
            <a:ext cx="971999" cy="64799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[Logo]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F23E4EA-3306-43C6-BE2C-8E708B54C52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000" y="735750"/>
            <a:ext cx="8208000" cy="21600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65676A"/>
                </a:solidFill>
              </a:defRPr>
            </a:lvl1pPr>
          </a:lstStyle>
          <a:p>
            <a:pPr lvl="0"/>
            <a:r>
              <a:rPr lang="en-US" noProof="0"/>
              <a:t>[Subtitle]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68000" y="1167750"/>
            <a:ext cx="3294000" cy="36180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75" baseline="0"/>
            </a:lvl1pPr>
          </a:lstStyle>
          <a:p>
            <a:r>
              <a:rPr lang="en-US" noProof="0"/>
              <a:t>[Click icon to add picture]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 noProof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870000" y="1167751"/>
            <a:ext cx="4806000" cy="3617999"/>
          </a:xfrm>
          <a:solidFill>
            <a:schemeClr val="tx2"/>
          </a:solidFill>
        </p:spPr>
        <p:txBody>
          <a:bodyPr lIns="154800" tIns="136800" rIns="154800" bIns="1548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/>
              <a:t>December 9, 2021. Present and Pay Customer User Guide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4603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9AA528-DD88-40AF-9DBB-34E7A2BFA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December 9, 2021. Present and Pay Customer User Guide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7036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47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 / Colou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solidFill>
            <a:schemeClr val="bg2"/>
          </a:solidFill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75" baseline="0"/>
            </a:lvl1pPr>
          </a:lstStyle>
          <a:p>
            <a:r>
              <a:rPr lang="en-AU"/>
              <a:t>[Click the icon to </a:t>
            </a:r>
            <a:r>
              <a:rPr lang="en-US" noProof="0"/>
              <a:t>choose</a:t>
            </a:r>
            <a:r>
              <a:rPr lang="en-AU"/>
              <a:t> your own image </a:t>
            </a:r>
            <a:br>
              <a:rPr lang="en-AU"/>
            </a:br>
            <a:r>
              <a:rPr lang="en-AU"/>
              <a:t>or select this placeholder to fill with a </a:t>
            </a:r>
            <a:r>
              <a:rPr lang="en-AU" err="1"/>
              <a:t>color</a:t>
            </a:r>
            <a:r>
              <a:rPr lang="en-AU"/>
              <a:t>]</a:t>
            </a:r>
            <a:br>
              <a:rPr lang="en-AU"/>
            </a:br>
            <a:br>
              <a:rPr lang="en-AU"/>
            </a:br>
            <a:br>
              <a:rPr lang="en-AU"/>
            </a:br>
            <a:br>
              <a:rPr lang="en-AU"/>
            </a:br>
            <a:br>
              <a:rPr lang="en-AU"/>
            </a:br>
            <a:br>
              <a:rPr lang="en-AU"/>
            </a:br>
            <a:br>
              <a:rPr lang="en-AU"/>
            </a:br>
            <a:br>
              <a:rPr lang="en-AU"/>
            </a:br>
            <a:br>
              <a:rPr lang="en-AU"/>
            </a:br>
            <a:br>
              <a:rPr lang="en-AU"/>
            </a:br>
            <a:br>
              <a:rPr lang="en-AU"/>
            </a:br>
            <a:br>
              <a:rPr lang="en-AU"/>
            </a:br>
            <a:br>
              <a:rPr lang="en-AU"/>
            </a:b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758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68000" y="303750"/>
            <a:ext cx="8208000" cy="432000"/>
          </a:xfrm>
        </p:spPr>
        <p:txBody>
          <a:bodyPr>
            <a:noAutofit/>
          </a:bodyPr>
          <a:lstStyle>
            <a:lvl1pPr marL="539737" indent="-539737">
              <a:buClr>
                <a:schemeClr val="accent1"/>
              </a:buClr>
              <a:buFont typeface="+mj-lt"/>
              <a:buAutoNum type="arabicPeriod"/>
              <a:defRPr sz="315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1167750"/>
            <a:ext cx="2808000" cy="3618000"/>
          </a:xfrm>
          <a:solidFill>
            <a:schemeClr val="accent1"/>
          </a:solidFill>
        </p:spPr>
        <p:txBody>
          <a:bodyPr lIns="154800" tIns="154800" rIns="154800" bIns="15480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[Subtitle]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3384001" y="1167750"/>
            <a:ext cx="5291999" cy="36180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75" baseline="0"/>
            </a:lvl1pPr>
          </a:lstStyle>
          <a:p>
            <a:r>
              <a:rPr lang="en-AU"/>
              <a:t>[Click icon to add picture]</a:t>
            </a:r>
            <a:br>
              <a:rPr lang="en-AU"/>
            </a:br>
            <a:br>
              <a:rPr lang="en-AU"/>
            </a:br>
            <a:br>
              <a:rPr lang="en-AU"/>
            </a:br>
            <a:br>
              <a:rPr lang="en-AU"/>
            </a:b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570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,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68000" y="303750"/>
            <a:ext cx="8208000" cy="432000"/>
          </a:xfrm>
        </p:spPr>
        <p:txBody>
          <a:bodyPr>
            <a:noAutofit/>
          </a:bodyPr>
          <a:lstStyle>
            <a:lvl1pPr marL="0" indent="0">
              <a:buClr>
                <a:schemeClr val="accent2"/>
              </a:buClr>
              <a:buFont typeface="+mj-lt"/>
              <a:buNone/>
              <a:defRPr sz="315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001" y="1167750"/>
            <a:ext cx="2807999" cy="3618000"/>
          </a:xfrm>
          <a:solidFill>
            <a:schemeClr val="accent1"/>
          </a:solidFill>
        </p:spPr>
        <p:txBody>
          <a:bodyPr lIns="154800" tIns="154800" rIns="154800" bIns="15480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[Subtitle]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384001" y="1167750"/>
            <a:ext cx="5291999" cy="3618000"/>
          </a:xfrm>
          <a:solidFill>
            <a:schemeClr val="tx2"/>
          </a:solidFill>
        </p:spPr>
        <p:txBody>
          <a:bodyPr lIns="0" tIns="0" rIns="0" bIns="144000" anchor="b">
            <a:noAutofit/>
          </a:bodyPr>
          <a:lstStyle>
            <a:lvl1pPr marL="0" indent="0" algn="r">
              <a:lnSpc>
                <a:spcPct val="10000"/>
              </a:lnSpc>
              <a:spcBef>
                <a:spcPts val="0"/>
              </a:spcBef>
              <a:spcAft>
                <a:spcPts val="0"/>
              </a:spcAft>
              <a:buNone/>
              <a:defRPr sz="27750" b="1" kern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55279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,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68000" y="303498"/>
            <a:ext cx="8208000" cy="432000"/>
          </a:xfrm>
        </p:spPr>
        <p:txBody>
          <a:bodyPr>
            <a:noAutofit/>
          </a:bodyPr>
          <a:lstStyle>
            <a:lvl1pPr marL="0" indent="0">
              <a:buClr>
                <a:schemeClr val="accent2"/>
              </a:buClr>
              <a:buFont typeface="+mj-lt"/>
              <a:buNone/>
              <a:defRPr sz="315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001" y="1167750"/>
            <a:ext cx="2807999" cy="3618000"/>
          </a:xfrm>
          <a:solidFill>
            <a:schemeClr val="accent2"/>
          </a:solidFill>
        </p:spPr>
        <p:txBody>
          <a:bodyPr lIns="154800" tIns="154800" rIns="154800" bIns="15480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[Subtitle]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384001" y="1167750"/>
            <a:ext cx="5291999" cy="3618000"/>
          </a:xfrm>
          <a:solidFill>
            <a:schemeClr val="tx2"/>
          </a:solidFill>
        </p:spPr>
        <p:txBody>
          <a:bodyPr lIns="0" tIns="0" rIns="0" bIns="144000" anchor="b">
            <a:noAutofit/>
          </a:bodyPr>
          <a:lstStyle>
            <a:lvl1pPr marL="0" indent="0" algn="r">
              <a:lnSpc>
                <a:spcPct val="10000"/>
              </a:lnSpc>
              <a:spcBef>
                <a:spcPts val="0"/>
              </a:spcBef>
              <a:spcAft>
                <a:spcPts val="0"/>
              </a:spcAft>
              <a:buNone/>
              <a:defRPr sz="27750" b="1" kern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00735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/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C4C1FA8-EA6C-46F8-BA3D-93BE25D49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88" y="303498"/>
            <a:ext cx="8208000" cy="432000"/>
          </a:xfrm>
        </p:spPr>
        <p:txBody>
          <a:bodyPr>
            <a:noAutofit/>
          </a:bodyPr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001" y="1167750"/>
            <a:ext cx="4320000" cy="3618000"/>
          </a:xfrm>
          <a:solidFill>
            <a:schemeClr val="accent1"/>
          </a:solidFill>
        </p:spPr>
        <p:txBody>
          <a:bodyPr lIns="309600" tIns="309600" rIns="309600" bIns="309600" anchor="t">
            <a:noAutofit/>
          </a:bodyPr>
          <a:lstStyle>
            <a:lvl1pPr marL="342892" indent="-342892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  <a:defRPr sz="18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[Chapters]</a:t>
            </a:r>
          </a:p>
        </p:txBody>
      </p:sp>
    </p:spTree>
    <p:extLst>
      <p:ext uri="{BB962C8B-B14F-4D97-AF65-F5344CB8AC3E}">
        <p14:creationId xmlns:p14="http://schemas.microsoft.com/office/powerpoint/2010/main" val="374778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048629-BA09-424A-A0C6-71C44FE8B7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303750"/>
            <a:ext cx="8208000" cy="432000"/>
          </a:xfrm>
        </p:spPr>
        <p:txBody>
          <a:bodyPr>
            <a:noAutofit/>
          </a:bodyPr>
          <a:lstStyle>
            <a:lvl1pPr>
              <a:defRPr sz="3150"/>
            </a:lvl1pPr>
          </a:lstStyle>
          <a:p>
            <a:r>
              <a:rPr lang="en-US"/>
              <a:t>Appendix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1167750"/>
            <a:ext cx="4320000" cy="3618000"/>
          </a:xfrm>
          <a:solidFill>
            <a:schemeClr val="accent1"/>
          </a:solidFill>
        </p:spPr>
        <p:txBody>
          <a:bodyPr lIns="309600" tIns="309600" rIns="309600" bIns="309600" anchor="t">
            <a:noAutofit/>
          </a:bodyPr>
          <a:lstStyle>
            <a:lvl1pPr marL="342892" indent="-342892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  <a:defRPr sz="18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[Chapters]</a:t>
            </a:r>
          </a:p>
        </p:txBody>
      </p:sp>
    </p:spTree>
    <p:extLst>
      <p:ext uri="{BB962C8B-B14F-4D97-AF65-F5344CB8AC3E}">
        <p14:creationId xmlns:p14="http://schemas.microsoft.com/office/powerpoint/2010/main" val="113106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688" y="195486"/>
            <a:ext cx="8208000" cy="432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688" y="1167750"/>
            <a:ext cx="8208000" cy="345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000" y="4864465"/>
            <a:ext cx="3564000" cy="108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December 9, 2021. Present and Pay Customer User Guide</a:t>
            </a: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000" y="4864464"/>
            <a:ext cx="216000" cy="108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 b="1">
                <a:solidFill>
                  <a:schemeClr val="tx2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683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49" r:id="rId5"/>
    <p:sldLayoutId id="2147483650" r:id="rId6"/>
    <p:sldLayoutId id="2147483695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8" r:id="rId14"/>
    <p:sldLayoutId id="2147483692" r:id="rId15"/>
    <p:sldLayoutId id="2147483659" r:id="rId16"/>
    <p:sldLayoutId id="2147483660" r:id="rId17"/>
    <p:sldLayoutId id="2147483661" r:id="rId18"/>
    <p:sldLayoutId id="2147483693" r:id="rId19"/>
    <p:sldLayoutId id="2147483663" r:id="rId20"/>
    <p:sldLayoutId id="2147483664" r:id="rId21"/>
    <p:sldLayoutId id="2147483666" r:id="rId22"/>
    <p:sldLayoutId id="2147483667" r:id="rId23"/>
    <p:sldLayoutId id="2147483668" r:id="rId24"/>
    <p:sldLayoutId id="2147483669" r:id="rId25"/>
    <p:sldLayoutId id="2147483670" r:id="rId26"/>
    <p:sldLayoutId id="2147483696" r:id="rId27"/>
    <p:sldLayoutId id="2147483672" r:id="rId28"/>
    <p:sldLayoutId id="2147483673" r:id="rId29"/>
    <p:sldLayoutId id="2147483674" r:id="rId30"/>
    <p:sldLayoutId id="2147483675" r:id="rId31"/>
    <p:sldLayoutId id="2147483699" r:id="rId32"/>
    <p:sldLayoutId id="2147483676" r:id="rId33"/>
    <p:sldLayoutId id="2147483697" r:id="rId34"/>
    <p:sldLayoutId id="2147483677" r:id="rId35"/>
    <p:sldLayoutId id="2147483698" r:id="rId36"/>
    <p:sldLayoutId id="2147483678" r:id="rId37"/>
    <p:sldLayoutId id="2147483679" r:id="rId38"/>
    <p:sldLayoutId id="2147483680" r:id="rId39"/>
    <p:sldLayoutId id="2147483681" r:id="rId40"/>
    <p:sldLayoutId id="2147483682" r:id="rId41"/>
    <p:sldLayoutId id="2147483700" r:id="rId42"/>
    <p:sldLayoutId id="2147483683" r:id="rId43"/>
    <p:sldLayoutId id="2147483684" r:id="rId44"/>
    <p:sldLayoutId id="2147483694" r:id="rId45"/>
    <p:sldLayoutId id="2147483686" r:id="rId46"/>
    <p:sldLayoutId id="2147483687" r:id="rId4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816353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9000" indent="-189000" algn="l" defTabSz="816353" rtl="0" eaLnBrk="1" latinLnBrk="0" hangingPunct="1">
        <a:spcBef>
          <a:spcPts val="1350"/>
        </a:spcBef>
        <a:spcAft>
          <a:spcPts val="0"/>
        </a:spcAft>
        <a:buClr>
          <a:schemeClr val="accent1"/>
        </a:buClr>
        <a:buFont typeface="Wingdings" panose="05000000000000000000" pitchFamily="2" charset="2"/>
        <a:buChar char="§"/>
        <a:defRPr sz="15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378000" indent="-189000" algn="l" defTabSz="816353" rtl="0" eaLnBrk="1" latinLnBrk="0" hangingPunct="1">
        <a:spcBef>
          <a:spcPts val="450"/>
        </a:spcBef>
        <a:spcAft>
          <a:spcPts val="0"/>
        </a:spcAft>
        <a:buClr>
          <a:schemeClr val="accent1"/>
        </a:buClr>
        <a:buSzPct val="120000"/>
        <a:buFont typeface="Arial" panose="020B0604020202020204" pitchFamily="34" charset="0"/>
        <a:buChar char="›"/>
        <a:defRPr sz="1350" kern="1200">
          <a:solidFill>
            <a:schemeClr val="tx2"/>
          </a:solidFill>
          <a:latin typeface="+mn-lt"/>
          <a:ea typeface="+mn-ea"/>
          <a:cs typeface="+mn-cs"/>
        </a:defRPr>
      </a:lvl2pPr>
      <a:lvl3pPr marL="539737" indent="-176209" algn="l" defTabSz="816353" rtl="0" eaLnBrk="1" latinLnBrk="0" hangingPunct="1">
        <a:spcBef>
          <a:spcPts val="45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3pPr>
      <a:lvl4pPr marL="1008" indent="0" algn="l" defTabSz="816353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None/>
        <a:defRPr sz="1350" b="1" kern="1200" baseline="0">
          <a:solidFill>
            <a:srgbClr val="65676A"/>
          </a:solidFill>
          <a:latin typeface="+mn-lt"/>
          <a:ea typeface="+mn-ea"/>
          <a:cs typeface="+mn-cs"/>
        </a:defRPr>
      </a:lvl4pPr>
      <a:lvl5pPr marL="0" indent="0" algn="l" defTabSz="816353" rtl="0" eaLnBrk="1" latinLnBrk="0" hangingPunct="1">
        <a:spcBef>
          <a:spcPts val="450"/>
        </a:spcBef>
        <a:spcAft>
          <a:spcPts val="0"/>
        </a:spcAft>
        <a:buClr>
          <a:schemeClr val="accent1"/>
        </a:buClr>
        <a:buFont typeface="Arial" pitchFamily="34" charset="0"/>
        <a:buNone/>
        <a:defRPr sz="1350" b="0" kern="1200" baseline="0">
          <a:solidFill>
            <a:srgbClr val="65676A"/>
          </a:solidFill>
          <a:latin typeface="+mn-lt"/>
          <a:ea typeface="+mn-ea"/>
          <a:cs typeface="+mn-cs"/>
        </a:defRPr>
      </a:lvl5pPr>
      <a:lvl6pPr marL="2244970" indent="-204088" algn="l" defTabSz="81635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146" indent="-204088" algn="l" defTabSz="81635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322" indent="-204088" algn="l" defTabSz="81635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499" indent="-204088" algn="l" defTabSz="81635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5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7" algn="l" defTabSz="81635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53" algn="l" defTabSz="81635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30" algn="l" defTabSz="81635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05" algn="l" defTabSz="81635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81" algn="l" defTabSz="81635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58" algn="l" defTabSz="81635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34" algn="l" defTabSz="81635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410" algn="l" defTabSz="81635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9" userDrawn="1">
          <p15:clr>
            <a:srgbClr val="F26B43"/>
          </p15:clr>
        </p15:guide>
        <p15:guide id="30" pos="2880" userDrawn="1">
          <p15:clr>
            <a:srgbClr val="A4A3A4"/>
          </p15:clr>
        </p15:guide>
        <p15:guide id="56" pos="5465" userDrawn="1">
          <p15:clr>
            <a:srgbClr val="F26B43"/>
          </p15:clr>
        </p15:guide>
        <p15:guide id="73" orient="horz" pos="1620" userDrawn="1">
          <p15:clr>
            <a:srgbClr val="A4A3A4"/>
          </p15:clr>
        </p15:guide>
        <p15:guide id="85" orient="horz" pos="2913" userDrawn="1">
          <p15:clr>
            <a:srgbClr val="F26B43"/>
          </p15:clr>
        </p15:guide>
        <p15:guide id="89" orient="horz" pos="849" userDrawn="1">
          <p15:clr>
            <a:srgbClr val="F26B43"/>
          </p15:clr>
        </p15:guide>
        <p15:guide id="99" pos="295" userDrawn="1">
          <p15:clr>
            <a:srgbClr val="F26B43"/>
          </p15:clr>
        </p15:guide>
        <p15:guide id="100" orient="horz" pos="305" userDrawn="1">
          <p15:clr>
            <a:srgbClr val="F26B43"/>
          </p15:clr>
        </p15:guide>
        <p15:guide id="103" orient="horz" pos="3015" userDrawn="1">
          <p15:clr>
            <a:srgbClr val="F26B43"/>
          </p15:clr>
        </p15:guide>
        <p15:guide id="104" orient="horz" pos="3117" userDrawn="1">
          <p15:clr>
            <a:srgbClr val="F26B43"/>
          </p15:clr>
        </p15:guide>
        <p15:guide id="105" orient="horz" pos="531" userDrawn="1">
          <p15:clr>
            <a:srgbClr val="F26B43"/>
          </p15:clr>
        </p15:guide>
        <p15:guide id="106" pos="181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3" Type="http://schemas.openxmlformats.org/officeDocument/2006/relationships/slide" Target="slide5.xml"/><Relationship Id="rId7" Type="http://schemas.openxmlformats.org/officeDocument/2006/relationships/slide" Target="slide23.xml"/><Relationship Id="rId12" Type="http://schemas.openxmlformats.org/officeDocument/2006/relationships/slide" Target="slide6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Relationship Id="rId6" Type="http://schemas.openxmlformats.org/officeDocument/2006/relationships/slide" Target="slide20.xml"/><Relationship Id="rId11" Type="http://schemas.openxmlformats.org/officeDocument/2006/relationships/slide" Target="slide58.xml"/><Relationship Id="rId5" Type="http://schemas.openxmlformats.org/officeDocument/2006/relationships/slide" Target="slide18.xml"/><Relationship Id="rId10" Type="http://schemas.openxmlformats.org/officeDocument/2006/relationships/slide" Target="slide52.xml"/><Relationship Id="rId4" Type="http://schemas.openxmlformats.org/officeDocument/2006/relationships/slide" Target="slide14.xml"/><Relationship Id="rId9" Type="http://schemas.openxmlformats.org/officeDocument/2006/relationships/slide" Target="slide4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6.xml"/><Relationship Id="rId4" Type="http://schemas.openxmlformats.org/officeDocument/2006/relationships/hyperlink" Target="mailto:SodexoCRSTeam.Noram@sodexo.com?subject=Question%20from%20a%20Valued%20Client%20about%20Present%20and%20Pay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94B4A4-90F6-4F0B-B3C9-2189380CE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51920" y="1773364"/>
            <a:ext cx="5184576" cy="2238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8A40FEB-450C-4E4B-8F2E-10949E69C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1920" y="2176511"/>
            <a:ext cx="5121044" cy="746903"/>
          </a:xfrm>
          <a:noFill/>
        </p:spPr>
        <p:txBody>
          <a:bodyPr/>
          <a:lstStyle/>
          <a:p>
            <a:r>
              <a:rPr lang="en-GB" sz="3200" dirty="0">
                <a:solidFill>
                  <a:schemeClr val="tx2"/>
                </a:solidFill>
              </a:rPr>
              <a:t>Citi® Present &amp; Pay</a:t>
            </a:r>
            <a:endParaRPr lang="en-GB" sz="320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B7581FB-745F-460C-B6A6-4D821615C3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51920" y="2936841"/>
            <a:ext cx="5121044" cy="820018"/>
          </a:xfrm>
          <a:noFill/>
        </p:spPr>
        <p:txBody>
          <a:bodyPr vert="horz" lIns="133200" tIns="72000" rIns="133200" bIns="72000" rtlCol="0" anchor="t">
            <a:noAutofit/>
          </a:bodyPr>
          <a:lstStyle/>
          <a:p>
            <a:r>
              <a:rPr lang="en-US" sz="3200">
                <a:solidFill>
                  <a:schemeClr val="tx2"/>
                </a:solidFill>
                <a:cs typeface="Arial"/>
              </a:rPr>
              <a:t>Customer User Guide</a:t>
            </a:r>
            <a:endParaRPr lang="en-US" sz="3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2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EEA96C-EA42-4E50-A95A-9035B4A505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0000" y="4864464"/>
            <a:ext cx="216000" cy="108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E917DE0E-AFB1-41FD-BC35-27DB61CA125F}" type="slidenum">
              <a:rPr lang="en-AU" smtClean="0"/>
              <a:pPr>
                <a:spcAft>
                  <a:spcPts val="600"/>
                </a:spcAft>
              </a:pPr>
              <a:t>10</a:t>
            </a:fld>
            <a:endParaRPr lang="en-AU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6DD4813-3586-415F-931C-FE378F023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88" y="195486"/>
            <a:ext cx="8208000" cy="432000"/>
          </a:xfrm>
        </p:spPr>
        <p:txBody>
          <a:bodyPr anchor="t">
            <a:normAutofit/>
          </a:bodyPr>
          <a:lstStyle/>
          <a:p>
            <a:r>
              <a:rPr lang="en-US"/>
              <a:t>Filters payable by aging buckets</a:t>
            </a:r>
          </a:p>
        </p:txBody>
      </p:sp>
      <p:pic>
        <p:nvPicPr>
          <p:cNvPr id="6" name="Picture 5" descr="screenshot of the filter by aging bucket and shortcut">
            <a:extLst>
              <a:ext uri="{FF2B5EF4-FFF2-40B4-BE49-F238E27FC236}">
                <a16:creationId xmlns:a16="http://schemas.microsoft.com/office/drawing/2014/main" id="{42A050F5-11F8-480E-8737-27A3CA0A0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88" y="2115471"/>
            <a:ext cx="7663336" cy="2670279"/>
          </a:xfrm>
          <a:prstGeom prst="rect">
            <a:avLst/>
          </a:prstGeom>
        </p:spPr>
      </p:pic>
      <p:sp>
        <p:nvSpPr>
          <p:cNvPr id="73" name="Content Placeholder 4">
            <a:extLst>
              <a:ext uri="{FF2B5EF4-FFF2-40B4-BE49-F238E27FC236}">
                <a16:creationId xmlns:a16="http://schemas.microsoft.com/office/drawing/2014/main" id="{9E393EA7-359A-4DBD-A5B9-3C37725555B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26001" y="1167751"/>
            <a:ext cx="4050000" cy="3617999"/>
          </a:xfrm>
        </p:spPr>
        <p:txBody>
          <a:bodyPr>
            <a:normAutofit/>
          </a:bodyPr>
          <a:lstStyle/>
          <a:p>
            <a:r>
              <a:rPr lang="en-US"/>
              <a:t>This section provides the amount due and number of bills within the selected filter.</a:t>
            </a:r>
          </a:p>
          <a:p>
            <a:r>
              <a:rPr lang="en-US"/>
              <a:t>By clicking on </a:t>
            </a:r>
            <a:r>
              <a:rPr lang="en-US" b="1"/>
              <a:t>payment method, </a:t>
            </a:r>
            <a:r>
              <a:rPr lang="en-US"/>
              <a:t>it will redirect you to a pop up to pay open bills.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89E7CA-AB80-49AD-BC0C-311BA8D64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December 9, 2021. Present and Pay Customer User Guide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3016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F53917-3B31-473F-B8CD-68F06864B57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11</a:t>
            </a:fld>
            <a:endParaRPr lang="en-AU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C528196-45C6-4D56-BFD8-68A9D04FC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Shortcuts</a:t>
            </a:r>
          </a:p>
        </p:txBody>
      </p:sp>
      <p:grpSp>
        <p:nvGrpSpPr>
          <p:cNvPr id="3" name="Group 2" descr="Screen shot of the short cut icons on the present and pay home page">
            <a:extLst>
              <a:ext uri="{FF2B5EF4-FFF2-40B4-BE49-F238E27FC236}">
                <a16:creationId xmlns:a16="http://schemas.microsoft.com/office/drawing/2014/main" id="{60F2660D-1223-4423-9959-639D0BDD7D4F}"/>
              </a:ext>
            </a:extLst>
          </p:cNvPr>
          <p:cNvGrpSpPr/>
          <p:nvPr/>
        </p:nvGrpSpPr>
        <p:grpSpPr>
          <a:xfrm>
            <a:off x="657522" y="1931337"/>
            <a:ext cx="7829565" cy="1749046"/>
            <a:chOff x="657522" y="1931337"/>
            <a:chExt cx="7829565" cy="1749046"/>
          </a:xfrm>
        </p:grpSpPr>
        <p:pic>
          <p:nvPicPr>
            <p:cNvPr id="8198" name="Picture 6">
              <a:extLst>
                <a:ext uri="{FF2B5EF4-FFF2-40B4-BE49-F238E27FC236}">
                  <a16:creationId xmlns:a16="http://schemas.microsoft.com/office/drawing/2014/main" id="{B68A0AAF-D493-4BF1-9F91-9C84F3E2C9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0252" y="1932478"/>
              <a:ext cx="1646835" cy="1747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9" name="Picture 7">
              <a:extLst>
                <a:ext uri="{FF2B5EF4-FFF2-40B4-BE49-F238E27FC236}">
                  <a16:creationId xmlns:a16="http://schemas.microsoft.com/office/drawing/2014/main" id="{DBF4867D-5CBC-4951-8C25-E9190D1201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522" y="1931337"/>
              <a:ext cx="6218734" cy="1747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Speech Bubble: Rectangle with Corners Rounded 13" descr="call out bubble">
            <a:extLst>
              <a:ext uri="{FF2B5EF4-FFF2-40B4-BE49-F238E27FC236}">
                <a16:creationId xmlns:a16="http://schemas.microsoft.com/office/drawing/2014/main" id="{E44FA732-239A-4FC6-B40D-D8AE586772F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79512" y="746114"/>
            <a:ext cx="1980220" cy="1145865"/>
          </a:xfrm>
          <a:prstGeom prst="wedgeRoundRectCallout">
            <a:avLst>
              <a:gd name="adj1" fmla="val -7455"/>
              <a:gd name="adj2" fmla="val 60812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DF2012-2A3D-4441-8BDE-F0241024641B}"/>
              </a:ext>
            </a:extLst>
          </p:cNvPr>
          <p:cNvSpPr txBox="1"/>
          <p:nvPr/>
        </p:nvSpPr>
        <p:spPr>
          <a:xfrm>
            <a:off x="306000" y="699542"/>
            <a:ext cx="1853732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0" i="0" u="none" strike="noStrike" dirty="0">
                <a:solidFill>
                  <a:schemeClr val="tx2"/>
                </a:solidFill>
                <a:effectLst/>
                <a:latin typeface="Calibri"/>
                <a:cs typeface="Calibri"/>
              </a:rPr>
              <a:t>Search open invoice(s) directly by entering the invoice number(s) separated by “,”. It will redirect to the open bills</a:t>
            </a:r>
            <a:r>
              <a:rPr lang="en-US" sz="1200" dirty="0">
                <a:solidFill>
                  <a:schemeClr val="tx2"/>
                </a:solidFill>
                <a:latin typeface="Calibri"/>
                <a:cs typeface="Calibri"/>
              </a:rPr>
              <a:t> tab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7" name="Speech Bubble: Rectangle with Corners Rounded 26" descr="call out bubble">
            <a:extLst>
              <a:ext uri="{FF2B5EF4-FFF2-40B4-BE49-F238E27FC236}">
                <a16:creationId xmlns:a16="http://schemas.microsoft.com/office/drawing/2014/main" id="{6265E27A-78B9-4CA3-8797-614D8D1F83DD}"/>
              </a:ext>
            </a:extLst>
          </p:cNvPr>
          <p:cNvSpPr/>
          <p:nvPr/>
        </p:nvSpPr>
        <p:spPr>
          <a:xfrm>
            <a:off x="2245542" y="746112"/>
            <a:ext cx="1980220" cy="1145865"/>
          </a:xfrm>
          <a:prstGeom prst="wedgeRoundRectCallout">
            <a:avLst>
              <a:gd name="adj1" fmla="val -7455"/>
              <a:gd name="adj2" fmla="val 60812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F1ECAE-EB4C-4450-8904-924743010D8B}"/>
              </a:ext>
            </a:extLst>
          </p:cNvPr>
          <p:cNvSpPr txBox="1"/>
          <p:nvPr/>
        </p:nvSpPr>
        <p:spPr>
          <a:xfrm>
            <a:off x="2372030" y="795275"/>
            <a:ext cx="185373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0" i="0" u="none" strike="noStrike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Redirects to the Manage Bank accounts section under the Administration tab</a:t>
            </a:r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29" name="Speech Bubble: Rectangle with Corners Rounded 28" descr="call out bubble">
            <a:extLst>
              <a:ext uri="{FF2B5EF4-FFF2-40B4-BE49-F238E27FC236}">
                <a16:creationId xmlns:a16="http://schemas.microsoft.com/office/drawing/2014/main" id="{176E6038-8324-405A-BC2B-5BDF81A44431}"/>
              </a:ext>
            </a:extLst>
          </p:cNvPr>
          <p:cNvSpPr/>
          <p:nvPr/>
        </p:nvSpPr>
        <p:spPr>
          <a:xfrm>
            <a:off x="6408204" y="742638"/>
            <a:ext cx="1980220" cy="1145865"/>
          </a:xfrm>
          <a:prstGeom prst="wedgeRoundRectCallout">
            <a:avLst>
              <a:gd name="adj1" fmla="val -7455"/>
              <a:gd name="adj2" fmla="val 60812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3542D61-980E-4790-A0E9-F89926663E6D}"/>
              </a:ext>
            </a:extLst>
          </p:cNvPr>
          <p:cNvSpPr txBox="1"/>
          <p:nvPr/>
        </p:nvSpPr>
        <p:spPr>
          <a:xfrm>
            <a:off x="6645226" y="857379"/>
            <a:ext cx="185373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tx2"/>
                </a:solidFill>
                <a:latin typeface="Calibri" panose="020F0502020204030204" pitchFamily="34" charset="0"/>
              </a:rPr>
              <a:t>A pop up appears to contact Sodexo</a:t>
            </a:r>
          </a:p>
        </p:txBody>
      </p:sp>
      <p:sp>
        <p:nvSpPr>
          <p:cNvPr id="23" name="Speech Bubble: Rectangle with Corners Rounded 22" descr="Speech bubble">
            <a:extLst>
              <a:ext uri="{FF2B5EF4-FFF2-40B4-BE49-F238E27FC236}">
                <a16:creationId xmlns:a16="http://schemas.microsoft.com/office/drawing/2014/main" id="{109EBB13-6FE0-435C-BD18-2A4CCAE94347}"/>
              </a:ext>
            </a:extLst>
          </p:cNvPr>
          <p:cNvSpPr/>
          <p:nvPr/>
        </p:nvSpPr>
        <p:spPr>
          <a:xfrm>
            <a:off x="3235652" y="3701829"/>
            <a:ext cx="1620180" cy="1012417"/>
          </a:xfrm>
          <a:prstGeom prst="wedgeRoundRectCallout">
            <a:avLst>
              <a:gd name="adj1" fmla="val 24001"/>
              <a:gd name="adj2" fmla="val -71712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730292-4412-4FE1-878E-D1E3270C02C1}"/>
              </a:ext>
            </a:extLst>
          </p:cNvPr>
          <p:cNvSpPr txBox="1"/>
          <p:nvPr/>
        </p:nvSpPr>
        <p:spPr>
          <a:xfrm>
            <a:off x="3366285" y="3809300"/>
            <a:ext cx="135891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tx2"/>
                </a:solidFill>
                <a:latin typeface="Calibri" panose="020F0502020204030204" pitchFamily="34" charset="0"/>
              </a:rPr>
              <a:t>Setup Autopay</a:t>
            </a:r>
          </a:p>
        </p:txBody>
      </p:sp>
      <p:sp>
        <p:nvSpPr>
          <p:cNvPr id="25" name="Speech Bubble: Rectangle with Corners Rounded 24" descr="call out bubble">
            <a:extLst>
              <a:ext uri="{FF2B5EF4-FFF2-40B4-BE49-F238E27FC236}">
                <a16:creationId xmlns:a16="http://schemas.microsoft.com/office/drawing/2014/main" id="{A7A9045B-A829-4A95-BD1A-9E84C110F074}"/>
              </a:ext>
            </a:extLst>
          </p:cNvPr>
          <p:cNvSpPr/>
          <p:nvPr/>
        </p:nvSpPr>
        <p:spPr>
          <a:xfrm>
            <a:off x="5256076" y="3701828"/>
            <a:ext cx="1620180" cy="1012417"/>
          </a:xfrm>
          <a:prstGeom prst="wedgeRoundRectCallout">
            <a:avLst>
              <a:gd name="adj1" fmla="val 24001"/>
              <a:gd name="adj2" fmla="val -71712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A11B84C-B7C3-4996-9715-48B1E6D0019C}"/>
              </a:ext>
            </a:extLst>
          </p:cNvPr>
          <p:cNvSpPr txBox="1"/>
          <p:nvPr/>
        </p:nvSpPr>
        <p:spPr>
          <a:xfrm>
            <a:off x="5386709" y="3809300"/>
            <a:ext cx="135891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tx2"/>
                </a:solidFill>
                <a:latin typeface="Calibri" panose="020F0502020204030204" pitchFamily="34" charset="0"/>
              </a:rPr>
              <a:t>Redirects to the Payment on Account screen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2CD28B6-F2DC-4461-9204-E2F72383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December 9, 2021. Present and Pay Customer User Guide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21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A235BD5-ED28-4E7C-A7BA-A4D3E605C14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12</a:t>
            </a:fld>
            <a:endParaRPr lang="en-AU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90D125F-2546-4676-9B95-95B5B6A45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Supplier Shortcut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D528B14-A5F0-4836-8ABB-2C82C93E7E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000" y="735750"/>
            <a:ext cx="8208000" cy="611864"/>
          </a:xfrm>
        </p:spPr>
        <p:txBody>
          <a:bodyPr/>
          <a:lstStyle/>
          <a:p>
            <a:r>
              <a:rPr lang="en-US" sz="1900" b="0" dirty="0">
                <a:solidFill>
                  <a:schemeClr val="tx2"/>
                </a:solidFill>
              </a:rPr>
              <a:t>Use the “Contact Supplier” function to report an invoice related issue to Sodexo. When you click on the “Contact Supplier” button, a pop up appears asking you to choose the type of issue before proceeding further.  In this case, the “supplier” = Sodexo</a:t>
            </a:r>
          </a:p>
        </p:txBody>
      </p:sp>
      <p:pic>
        <p:nvPicPr>
          <p:cNvPr id="14" name="Picture 2" descr="screen shot of the contact supplier pop up window">
            <a:extLst>
              <a:ext uri="{FF2B5EF4-FFF2-40B4-BE49-F238E27FC236}">
                <a16:creationId xmlns:a16="http://schemas.microsoft.com/office/drawing/2014/main" id="{E88B78AB-14A9-4D49-B0AD-F017696AC729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217" y="2058342"/>
            <a:ext cx="5874942" cy="209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14D2463-F857-4A76-9FD7-376A7C2D0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December 9, 2021. Present and Pay Customer User Guide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2341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5F09A1-D55F-4F73-95D0-A13C146882C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0000" y="4864464"/>
            <a:ext cx="216000" cy="108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E917DE0E-AFB1-41FD-BC35-27DB61CA125F}" type="slidenum">
              <a:rPr lang="en-AU" smtClean="0"/>
              <a:pPr>
                <a:spcAft>
                  <a:spcPts val="600"/>
                </a:spcAft>
              </a:pPr>
              <a:t>13</a:t>
            </a:fld>
            <a:endParaRPr lang="en-AU"/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64FCA4D9-50C8-45DA-A641-A5B8A7B43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88" y="195486"/>
            <a:ext cx="8208000" cy="432000"/>
          </a:xfrm>
        </p:spPr>
        <p:txBody>
          <a:bodyPr/>
          <a:lstStyle/>
          <a:p>
            <a:r>
              <a:rPr lang="en-US"/>
              <a:t>Home Page Functionalities- Shortcut- Contact Supplier</a:t>
            </a:r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9CB30CA5-E3AA-400A-A1C0-ED916A6CAB6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8001" y="1167750"/>
            <a:ext cx="3402000" cy="3618000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Once you’ve selected the type of issue, a window will open that allows you to e-mail Sodexo about it.</a:t>
            </a:r>
          </a:p>
        </p:txBody>
      </p:sp>
      <p:pic>
        <p:nvPicPr>
          <p:cNvPr id="10242" name="Picture 2" descr="screenshot of an e-mail to Sodexo">
            <a:extLst>
              <a:ext uri="{FF2B5EF4-FFF2-40B4-BE49-F238E27FC236}">
                <a16:creationId xmlns:a16="http://schemas.microsoft.com/office/drawing/2014/main" id="{C04D6778-555D-42C0-80B9-0986CA35E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2000" y="1167750"/>
            <a:ext cx="4898501" cy="3618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18AE4B-F140-4E9F-989F-0DE9D906B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December 9, 2021. Present and Pay Customer User Guide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8626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0" y="4864100"/>
            <a:ext cx="215900" cy="107950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14</a:t>
            </a:fld>
            <a:endParaRPr lang="en-A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Advanced Search and Filters </a:t>
            </a:r>
            <a:r>
              <a:rPr lang="en-US" noProof="0" dirty="0">
                <a:solidFill>
                  <a:schemeClr val="bg1"/>
                </a:solidFill>
              </a:rPr>
              <a:t>Section</a:t>
            </a:r>
            <a:endParaRPr lang="en-US" noProof="0" dirty="0"/>
          </a:p>
        </p:txBody>
      </p:sp>
      <p:sp>
        <p:nvSpPr>
          <p:cNvPr id="7" name="Content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noProof="0"/>
          </a:p>
          <a:p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D940A-4E6C-4742-B76C-FC8374CDAA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3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2E788EE-8621-4709-92CD-74A1FD595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18084" y="4971774"/>
            <a:ext cx="3563938" cy="1079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816353" rtl="0" eaLnBrk="1" latinLnBrk="0" hangingPunct="1">
              <a:defRPr sz="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08177" algn="l" defTabSz="81635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53" algn="l" defTabSz="81635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30" algn="l" defTabSz="81635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05" algn="l" defTabSz="81635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81" algn="l" defTabSz="81635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58" algn="l" defTabSz="81635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34" algn="l" defTabSz="81635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10" algn="l" defTabSz="81635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December 9, 2021. Present and Pay Customer User Guide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52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lide Number Placeholder 5">
            <a:extLst>
              <a:ext uri="{FF2B5EF4-FFF2-40B4-BE49-F238E27FC236}">
                <a16:creationId xmlns:a16="http://schemas.microsoft.com/office/drawing/2014/main" id="{CC9BAC34-FEC8-4B39-B255-9996BB46EA9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0000" y="4864464"/>
            <a:ext cx="216000" cy="108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E917DE0E-AFB1-41FD-BC35-27DB61CA125F}" type="slidenum">
              <a:rPr lang="en-AU" smtClean="0"/>
              <a:pPr>
                <a:spcAft>
                  <a:spcPts val="600"/>
                </a:spcAft>
              </a:pPr>
              <a:t>15</a:t>
            </a:fld>
            <a:endParaRPr lang="en-AU"/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05F6A6E7-A1E7-4CA9-AD12-4EB6FB140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88" y="195486"/>
            <a:ext cx="8208000" cy="432000"/>
          </a:xfrm>
        </p:spPr>
        <p:txBody>
          <a:bodyPr/>
          <a:lstStyle/>
          <a:p>
            <a:r>
              <a:rPr lang="en-US"/>
              <a:t>Advanced Search</a:t>
            </a:r>
          </a:p>
        </p:txBody>
      </p:sp>
      <p:pic>
        <p:nvPicPr>
          <p:cNvPr id="5" name="Picture 4" descr="screen shot of hte advanced search function">
            <a:extLst>
              <a:ext uri="{FF2B5EF4-FFF2-40B4-BE49-F238E27FC236}">
                <a16:creationId xmlns:a16="http://schemas.microsoft.com/office/drawing/2014/main" id="{0BAA21DF-15C1-4EFE-8BC6-07C8C8BAD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568" y="782218"/>
            <a:ext cx="8218120" cy="1731414"/>
          </a:xfrm>
          <a:prstGeom prst="rect">
            <a:avLst/>
          </a:prstGeom>
        </p:spPr>
      </p:pic>
      <p:sp>
        <p:nvSpPr>
          <p:cNvPr id="75" name="Content Placeholder 4">
            <a:extLst>
              <a:ext uri="{FF2B5EF4-FFF2-40B4-BE49-F238E27FC236}">
                <a16:creationId xmlns:a16="http://schemas.microsoft.com/office/drawing/2014/main" id="{CEDD69FB-66CA-488A-8E26-B015064E503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68000" y="2567286"/>
            <a:ext cx="8208000" cy="2218464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>
            <a:normAutofit fontScale="92500"/>
          </a:bodyPr>
          <a:lstStyle/>
          <a:p>
            <a:pPr marL="227013" indent="0">
              <a:buNone/>
            </a:pPr>
            <a:r>
              <a:rPr lang="en-US"/>
              <a:t>The </a:t>
            </a:r>
            <a:r>
              <a:rPr lang="en-US" b="1"/>
              <a:t>Advanced Search </a:t>
            </a:r>
            <a:r>
              <a:rPr lang="en-US"/>
              <a:t>panel is a common feature across the tabs which you can use to filter  the information you want to review</a:t>
            </a:r>
          </a:p>
          <a:p>
            <a:pPr marL="517525" indent="-120650"/>
            <a:r>
              <a:rPr lang="en-US"/>
              <a:t>Click on the </a:t>
            </a:r>
            <a:r>
              <a:rPr lang="en-US" b="1"/>
              <a:t>Advanced Search </a:t>
            </a:r>
            <a:r>
              <a:rPr lang="en-US"/>
              <a:t>button to bring up the filter panel.</a:t>
            </a:r>
          </a:p>
          <a:p>
            <a:pPr marL="517525" indent="-120650"/>
            <a:r>
              <a:rPr lang="en-US"/>
              <a:t>Fill the relevant fields to pull the data you want to view</a:t>
            </a:r>
          </a:p>
          <a:p>
            <a:pPr marL="517525" indent="-120650"/>
            <a:r>
              <a:rPr lang="en-US"/>
              <a:t>You can also use an asterisk(*) to search for a pattern. For example, if you search for Invoice Number *100*, the filtered invoiced would be of Invoice Numbers- 000</a:t>
            </a:r>
            <a:r>
              <a:rPr lang="en-US" b="1"/>
              <a:t>100</a:t>
            </a:r>
            <a:r>
              <a:rPr lang="en-US"/>
              <a:t>000, 222</a:t>
            </a:r>
            <a:r>
              <a:rPr lang="en-US" b="1"/>
              <a:t>100</a:t>
            </a:r>
            <a:r>
              <a:rPr lang="en-US"/>
              <a:t>222</a:t>
            </a:r>
          </a:p>
          <a:p>
            <a:pPr marL="517525" indent="-120650"/>
            <a:r>
              <a:rPr lang="en-US"/>
              <a:t>Once you’ve filled out the necessary fields, click on </a:t>
            </a:r>
            <a:r>
              <a:rPr lang="en-US" b="1"/>
              <a:t>Search </a:t>
            </a:r>
            <a:r>
              <a:rPr lang="en-US"/>
              <a:t>to view the results.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E04846-C291-4146-8ECD-B2AD07109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December 9, 2021. Present and Pay Customer User Guide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0672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lide Number Placeholder 5">
            <a:extLst>
              <a:ext uri="{FF2B5EF4-FFF2-40B4-BE49-F238E27FC236}">
                <a16:creationId xmlns:a16="http://schemas.microsoft.com/office/drawing/2014/main" id="{CC9BAC34-FEC8-4B39-B255-9996BB46EA9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0000" y="4864464"/>
            <a:ext cx="216000" cy="108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E917DE0E-AFB1-41FD-BC35-27DB61CA125F}" type="slidenum">
              <a:rPr lang="en-AU" smtClean="0"/>
              <a:pPr>
                <a:spcAft>
                  <a:spcPts val="600"/>
                </a:spcAft>
              </a:pPr>
              <a:t>16</a:t>
            </a:fld>
            <a:endParaRPr lang="en-AU"/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05F6A6E7-A1E7-4CA9-AD12-4EB6FB140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88" y="195486"/>
            <a:ext cx="8208000" cy="432000"/>
          </a:xfrm>
        </p:spPr>
        <p:txBody>
          <a:bodyPr/>
          <a:lstStyle/>
          <a:p>
            <a:r>
              <a:rPr lang="en-US"/>
              <a:t>Creating and Saving Filters</a:t>
            </a:r>
          </a:p>
        </p:txBody>
      </p:sp>
      <p:pic>
        <p:nvPicPr>
          <p:cNvPr id="5" name="Picture 4" descr="Screen shot of the save filter function">
            <a:extLst>
              <a:ext uri="{FF2B5EF4-FFF2-40B4-BE49-F238E27FC236}">
                <a16:creationId xmlns:a16="http://schemas.microsoft.com/office/drawing/2014/main" id="{8EF579F5-39F9-4A3C-8289-8665936D8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88" y="757157"/>
            <a:ext cx="8205927" cy="1731414"/>
          </a:xfrm>
          <a:prstGeom prst="rect">
            <a:avLst/>
          </a:prstGeom>
        </p:spPr>
      </p:pic>
      <p:sp>
        <p:nvSpPr>
          <p:cNvPr id="75" name="Content Placeholder 4">
            <a:extLst>
              <a:ext uri="{FF2B5EF4-FFF2-40B4-BE49-F238E27FC236}">
                <a16:creationId xmlns:a16="http://schemas.microsoft.com/office/drawing/2014/main" id="{CEDD69FB-66CA-488A-8E26-B015064E503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67688" y="2567286"/>
            <a:ext cx="8208312" cy="2218464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396875" indent="-188913"/>
            <a:endParaRPr lang="en-US"/>
          </a:p>
          <a:p>
            <a:pPr marL="396875" indent="-188913"/>
            <a:r>
              <a:rPr lang="en-US"/>
              <a:t>You can also save commonly used filters to easily access again in the future.</a:t>
            </a:r>
          </a:p>
          <a:p>
            <a:pPr marL="396875" indent="-188913"/>
            <a:r>
              <a:rPr lang="en-US"/>
              <a:t>Using the </a:t>
            </a:r>
            <a:r>
              <a:rPr lang="en-US" b="1"/>
              <a:t>Advanced Search </a:t>
            </a:r>
            <a:r>
              <a:rPr lang="en-US"/>
              <a:t>panel, fill out the fields you want to use in your filter</a:t>
            </a:r>
          </a:p>
          <a:p>
            <a:pPr marL="396875" indent="-188913"/>
            <a:r>
              <a:rPr lang="en-US"/>
              <a:t>Click on the </a:t>
            </a:r>
            <a:r>
              <a:rPr lang="en-US" b="1"/>
              <a:t>Save Filter </a:t>
            </a:r>
            <a:r>
              <a:rPr lang="en-US"/>
              <a:t>button to save the combination.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4BFBAD-26D5-4F0A-B252-0528CFDE6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December 9, 2021. Present and Pay Customer User Guide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8398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2EDDA-EF9E-44A3-B618-5394A7EFE68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0000" y="4864464"/>
            <a:ext cx="216000" cy="108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E917DE0E-AFB1-41FD-BC35-27DB61CA125F}" type="slidenum">
              <a:rPr lang="en-AU" smtClean="0"/>
              <a:pPr>
                <a:spcAft>
                  <a:spcPts val="600"/>
                </a:spcAft>
              </a:pPr>
              <a:t>17</a:t>
            </a:fld>
            <a:endParaRPr lang="en-AU"/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A8362CFF-FA01-4C19-986D-CACC0BA15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64" y="195486"/>
            <a:ext cx="8208000" cy="432000"/>
          </a:xfrm>
        </p:spPr>
        <p:txBody>
          <a:bodyPr/>
          <a:lstStyle/>
          <a:p>
            <a:r>
              <a:rPr lang="en-US" dirty="0"/>
              <a:t>Creating and Saving Filters </a:t>
            </a:r>
            <a:r>
              <a:rPr lang="en-US" b="0" dirty="0"/>
              <a:t>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4992E-57C7-4869-8AAA-F57C41B39584}"/>
              </a:ext>
            </a:extLst>
          </p:cNvPr>
          <p:cNvSpPr txBox="1">
            <a:spLocks/>
          </p:cNvSpPr>
          <p:nvPr/>
        </p:nvSpPr>
        <p:spPr>
          <a:xfrm>
            <a:off x="302179" y="631752"/>
            <a:ext cx="3402000" cy="422846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vert="horz" lIns="154800" tIns="126000" rIns="154800" bIns="154800" rtlCol="0" anchor="t">
            <a:normAutofit/>
          </a:bodyPr>
          <a:lstStyle>
            <a:lvl1pPr marL="189000" indent="-189000" algn="l" defTabSz="816353" rtl="0" eaLnBrk="1" latinLnBrk="0" hangingPunct="1"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5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78000" indent="-189000" algn="l" defTabSz="816353" rtl="0" eaLnBrk="1" latinLnBrk="0" hangingPunct="1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›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39737" indent="-176209" algn="l" defTabSz="816353" rtl="0" eaLnBrk="1" latinLnBrk="0" hangingPunct="1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08" indent="0" algn="l" defTabSz="816353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3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816353" rtl="0" eaLnBrk="1" latinLnBrk="0" hangingPunct="1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  <a:defRPr sz="135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44970" indent="-204088" algn="l" defTabSz="8163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146" indent="-204088" algn="l" defTabSz="8163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22" indent="-204088" algn="l" defTabSz="8163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499" indent="-204088" algn="l" defTabSz="8163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8595" indent="-188595"/>
            <a:r>
              <a:rPr lang="en-US">
                <a:solidFill>
                  <a:schemeClr val="tx2"/>
                </a:solidFill>
                <a:ea typeface="+mn-lt"/>
                <a:cs typeface="+mn-lt"/>
              </a:rPr>
              <a:t>After you click on </a:t>
            </a:r>
            <a:r>
              <a:rPr lang="en-US" b="1">
                <a:solidFill>
                  <a:schemeClr val="tx2"/>
                </a:solidFill>
                <a:ea typeface="+mn-lt"/>
                <a:cs typeface="+mn-lt"/>
              </a:rPr>
              <a:t>Save Filter</a:t>
            </a:r>
            <a:r>
              <a:rPr lang="en-US">
                <a:solidFill>
                  <a:schemeClr val="tx2"/>
                </a:solidFill>
                <a:ea typeface="+mn-lt"/>
                <a:cs typeface="+mn-lt"/>
              </a:rPr>
              <a:t>, enter a name for the filter and hit </a:t>
            </a:r>
            <a:r>
              <a:rPr lang="en-US" b="1">
                <a:solidFill>
                  <a:schemeClr val="tx2"/>
                </a:solidFill>
                <a:ea typeface="+mn-lt"/>
                <a:cs typeface="+mn-lt"/>
              </a:rPr>
              <a:t>submit </a:t>
            </a:r>
            <a:r>
              <a:rPr lang="en-US">
                <a:solidFill>
                  <a:schemeClr val="tx2"/>
                </a:solidFill>
                <a:ea typeface="+mn-lt"/>
                <a:cs typeface="+mn-lt"/>
              </a:rPr>
              <a:t>so that you can easily use it again</a:t>
            </a:r>
          </a:p>
          <a:p>
            <a:pPr marL="188595" indent="-188595"/>
            <a:r>
              <a:rPr lang="en-US">
                <a:solidFill>
                  <a:schemeClr val="tx2"/>
                </a:solidFill>
                <a:ea typeface="+mn-lt"/>
                <a:cs typeface="+mn-lt"/>
              </a:rPr>
              <a:t>Once you’ve saved a filter, it will be available for use in the Search Filter dropdown.</a:t>
            </a:r>
          </a:p>
          <a:p>
            <a:pPr marL="188595" indent="-188595"/>
            <a:r>
              <a:rPr lang="en-US">
                <a:solidFill>
                  <a:schemeClr val="tx2"/>
                </a:solidFill>
                <a:ea typeface="+mn-lt"/>
                <a:cs typeface="+mn-lt"/>
              </a:rPr>
              <a:t>You can also select a filter to edit or delete, using the filter icons to the right of the search filter drop down</a:t>
            </a:r>
          </a:p>
        </p:txBody>
      </p:sp>
      <p:pic>
        <p:nvPicPr>
          <p:cNvPr id="7" name="Picture 6" descr="screen shot of the submit button on the save filter pop up">
            <a:extLst>
              <a:ext uri="{FF2B5EF4-FFF2-40B4-BE49-F238E27FC236}">
                <a16:creationId xmlns:a16="http://schemas.microsoft.com/office/drawing/2014/main" id="{C4FAD5AE-88FA-4ECC-865B-BC0C3C7E3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678" y="819607"/>
            <a:ext cx="4548010" cy="2280102"/>
          </a:xfrm>
          <a:prstGeom prst="rect">
            <a:avLst/>
          </a:prstGeom>
        </p:spPr>
      </p:pic>
      <p:pic>
        <p:nvPicPr>
          <p:cNvPr id="8" name="Picture 7" descr="screen shot of the search filter function">
            <a:extLst>
              <a:ext uri="{FF2B5EF4-FFF2-40B4-BE49-F238E27FC236}">
                <a16:creationId xmlns:a16="http://schemas.microsoft.com/office/drawing/2014/main" id="{EE826CD6-025F-4407-BFE4-BD2C5CED8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581" y="3291830"/>
            <a:ext cx="4554107" cy="146316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EC6D5A-3ED3-4F3B-A7C4-F4FC00447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December 9, 2021. Present and Pay Customer User Guide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597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0" y="4864100"/>
            <a:ext cx="215900" cy="107950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18</a:t>
            </a:fld>
            <a:endParaRPr lang="en-A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Manage Users </a:t>
            </a:r>
            <a:r>
              <a:rPr lang="en-US" noProof="0" dirty="0">
                <a:solidFill>
                  <a:schemeClr val="bg1"/>
                </a:solidFill>
              </a:rPr>
              <a:t>Section</a:t>
            </a:r>
            <a:endParaRPr lang="en-US" noProof="0" dirty="0"/>
          </a:p>
        </p:txBody>
      </p:sp>
      <p:sp>
        <p:nvSpPr>
          <p:cNvPr id="7" name="Content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noProof="0"/>
          </a:p>
          <a:p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D940A-4E6C-4742-B76C-FC8374CDAA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4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AF30FD2-53EF-432E-97AD-8EF386426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18084" y="4971774"/>
            <a:ext cx="3563938" cy="1079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816353" rtl="0" eaLnBrk="1" latinLnBrk="0" hangingPunct="1">
              <a:defRPr sz="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08177" algn="l" defTabSz="81635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53" algn="l" defTabSz="81635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30" algn="l" defTabSz="81635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05" algn="l" defTabSz="81635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81" algn="l" defTabSz="81635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58" algn="l" defTabSz="81635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34" algn="l" defTabSz="81635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10" algn="l" defTabSz="81635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December 9, 2021. Present and Pay Customer User Guide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62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lide Number Placeholder 5">
            <a:extLst>
              <a:ext uri="{FF2B5EF4-FFF2-40B4-BE49-F238E27FC236}">
                <a16:creationId xmlns:a16="http://schemas.microsoft.com/office/drawing/2014/main" id="{CC9BAC34-FEC8-4B39-B255-9996BB46EA9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0000" y="4864464"/>
            <a:ext cx="216000" cy="108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E917DE0E-AFB1-41FD-BC35-27DB61CA125F}" type="slidenum">
              <a:rPr lang="en-AU" smtClean="0"/>
              <a:pPr>
                <a:spcAft>
                  <a:spcPts val="600"/>
                </a:spcAft>
              </a:pPr>
              <a:t>19</a:t>
            </a:fld>
            <a:endParaRPr lang="en-AU"/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05F6A6E7-A1E7-4CA9-AD12-4EB6FB140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88" y="195486"/>
            <a:ext cx="8208000" cy="432000"/>
          </a:xfrm>
        </p:spPr>
        <p:txBody>
          <a:bodyPr/>
          <a:lstStyle/>
          <a:p>
            <a:r>
              <a:rPr lang="en-US"/>
              <a:t>Manage Users</a:t>
            </a:r>
          </a:p>
        </p:txBody>
      </p:sp>
      <p:pic>
        <p:nvPicPr>
          <p:cNvPr id="10" name="Picture 9" descr="screen shot of the administration tab">
            <a:extLst>
              <a:ext uri="{FF2B5EF4-FFF2-40B4-BE49-F238E27FC236}">
                <a16:creationId xmlns:a16="http://schemas.microsoft.com/office/drawing/2014/main" id="{52582746-D901-49D7-9742-6DDEF9488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88" y="699922"/>
            <a:ext cx="8157155" cy="2603218"/>
          </a:xfrm>
          <a:prstGeom prst="rect">
            <a:avLst/>
          </a:prstGeom>
        </p:spPr>
      </p:pic>
      <p:sp>
        <p:nvSpPr>
          <p:cNvPr id="75" name="Content Placeholder 4">
            <a:extLst>
              <a:ext uri="{FF2B5EF4-FFF2-40B4-BE49-F238E27FC236}">
                <a16:creationId xmlns:a16="http://schemas.microsoft.com/office/drawing/2014/main" id="{CEDD69FB-66CA-488A-8E26-B015064E503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54230" y="3381856"/>
            <a:ext cx="8034915" cy="1403893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pPr marL="339725" indent="-188913"/>
            <a:endParaRPr lang="en-US" sz="100" dirty="0"/>
          </a:p>
          <a:p>
            <a:pPr marL="339725" indent="-188913"/>
            <a:r>
              <a:rPr lang="en-US" dirty="0"/>
              <a:t>Use the </a:t>
            </a:r>
            <a:r>
              <a:rPr lang="en-US" b="1" dirty="0"/>
              <a:t>Administration</a:t>
            </a:r>
            <a:r>
              <a:rPr lang="en-US" dirty="0"/>
              <a:t> page to view and manage the Present &amp; Pay users from your organization</a:t>
            </a:r>
          </a:p>
          <a:p>
            <a:pPr marL="339725" indent="-188913"/>
            <a:r>
              <a:rPr lang="en-US" dirty="0"/>
              <a:t>Navigate to </a:t>
            </a:r>
            <a:r>
              <a:rPr lang="en-US" b="1" dirty="0"/>
              <a:t>Present &amp; Pay &gt; Administration&gt; Manage Users.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6842F4-EEF3-45AD-B8B2-B0850908D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December 9, 2021. Present and Pay Customer User Guide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843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1D280-42AF-43B7-B022-D559DCB3B69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4239" y="4971774"/>
            <a:ext cx="215900" cy="107950"/>
          </a:xfrm>
        </p:spPr>
        <p:txBody>
          <a:bodyPr lIns="91440" tIns="45720" rIns="91440" bIns="45720" anchor="t"/>
          <a:lstStyle/>
          <a:p>
            <a:fld id="{E917DE0E-AFB1-41FD-BC35-27DB61CA125F}" type="slidenum">
              <a:rPr lang="en-AU" sz="600" dirty="0" smtClean="0"/>
              <a:pPr/>
              <a:t>2</a:t>
            </a:fld>
            <a:endParaRPr lang="en-AU" sz="600">
              <a:cs typeface="Arial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C990E4E-E464-418F-8473-E7B4B1BD0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1558ECB-E1E0-49FC-8704-61931E8222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3218" y="873428"/>
            <a:ext cx="6120223" cy="3744416"/>
          </a:xfrm>
          <a:noFill/>
        </p:spPr>
        <p:txBody>
          <a:bodyPr/>
          <a:lstStyle/>
          <a:p>
            <a:pPr marL="342265" indent="-342265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1400" dirty="0">
                <a:solidFill>
                  <a:schemeClr val="tx2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User Registration and Login</a:t>
            </a:r>
            <a:endParaRPr lang="en-US" dirty="0">
              <a:solidFill>
                <a:schemeClr val="tx2"/>
              </a:solidFill>
            </a:endParaRPr>
          </a:p>
          <a:p>
            <a:pPr marL="342265" indent="-342265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1400" dirty="0">
                <a:solidFill>
                  <a:schemeClr val="tx2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 Page</a:t>
            </a:r>
            <a:endParaRPr lang="en-US" sz="1400" dirty="0">
              <a:solidFill>
                <a:schemeClr val="tx2"/>
              </a:solidFill>
              <a:cs typeface="Arial"/>
            </a:endParaRPr>
          </a:p>
          <a:p>
            <a:pPr marL="342265" indent="-342265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1400" dirty="0">
                <a:solidFill>
                  <a:schemeClr val="tx2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Advanced Search and Filters</a:t>
            </a:r>
            <a:endParaRPr lang="en-US" sz="1400" dirty="0">
              <a:solidFill>
                <a:schemeClr val="tx2"/>
              </a:solidFill>
              <a:cs typeface="Arial"/>
            </a:endParaRPr>
          </a:p>
          <a:p>
            <a:pPr marL="342265" indent="-342265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1400" dirty="0">
                <a:solidFill>
                  <a:schemeClr val="tx2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Manage Users</a:t>
            </a:r>
            <a:endParaRPr lang="en-US" sz="1400" dirty="0">
              <a:solidFill>
                <a:schemeClr val="tx2"/>
              </a:solidFill>
              <a:cs typeface="Arial"/>
            </a:endParaRPr>
          </a:p>
          <a:p>
            <a:pPr marL="342265" indent="-342265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1400" dirty="0">
                <a:solidFill>
                  <a:schemeClr val="tx2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Manage Contacts</a:t>
            </a:r>
            <a:endParaRPr lang="en-US" sz="1400" dirty="0">
              <a:solidFill>
                <a:schemeClr val="tx2"/>
              </a:solidFill>
              <a:cs typeface="Arial"/>
            </a:endParaRPr>
          </a:p>
          <a:p>
            <a:pPr marL="342265" indent="-342265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1400" dirty="0">
                <a:solidFill>
                  <a:schemeClr val="tx2"/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 Bills &amp; Payments</a:t>
            </a:r>
            <a:endParaRPr lang="en-US" sz="1400" dirty="0">
              <a:solidFill>
                <a:schemeClr val="tx2"/>
              </a:solidFill>
              <a:cs typeface="Arial"/>
            </a:endParaRPr>
          </a:p>
          <a:p>
            <a:pPr marL="342265" indent="-342265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1400" dirty="0">
                <a:solidFill>
                  <a:schemeClr val="tx2"/>
                </a:solidFill>
                <a:cs typeface="Arial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Exports</a:t>
            </a:r>
            <a:endParaRPr lang="en-US" sz="1400" dirty="0">
              <a:solidFill>
                <a:schemeClr val="tx2"/>
              </a:solidFill>
            </a:endParaRPr>
          </a:p>
          <a:p>
            <a:pPr marL="342265" indent="-342265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1400" dirty="0">
                <a:solidFill>
                  <a:schemeClr val="tx2"/>
                </a:solidFill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Payment on Account</a:t>
            </a:r>
            <a:endParaRPr lang="en-US" sz="1400" dirty="0">
              <a:solidFill>
                <a:schemeClr val="tx2"/>
              </a:solidFill>
              <a:cs typeface="Arial"/>
            </a:endParaRPr>
          </a:p>
          <a:p>
            <a:pPr marL="342265" indent="-342265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1400" dirty="0">
                <a:solidFill>
                  <a:schemeClr val="tx2"/>
                </a:solidFill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Payment History</a:t>
            </a:r>
            <a:endParaRPr lang="en-US" sz="1400" dirty="0">
              <a:solidFill>
                <a:schemeClr val="tx2"/>
              </a:solidFill>
              <a:cs typeface="Arial"/>
            </a:endParaRPr>
          </a:p>
          <a:p>
            <a:pPr marL="342265" indent="-342265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1400" dirty="0">
                <a:solidFill>
                  <a:schemeClr val="tx2"/>
                </a:solidFill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Manage Disputes</a:t>
            </a:r>
            <a:endParaRPr lang="en-US" sz="1400" dirty="0">
              <a:solidFill>
                <a:schemeClr val="tx2"/>
              </a:solidFill>
              <a:cs typeface="Arial"/>
            </a:endParaRPr>
          </a:p>
          <a:p>
            <a:pPr marL="342265" indent="-342265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1400" dirty="0">
                <a:solidFill>
                  <a:schemeClr val="tx2"/>
                </a:solidFill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Closed Bills</a:t>
            </a:r>
            <a:endParaRPr lang="en-US" sz="1400" dirty="0">
              <a:solidFill>
                <a:schemeClr val="tx2"/>
              </a:solidFill>
              <a:cs typeface="Arial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None/>
            </a:pPr>
            <a:endParaRPr lang="en-US" sz="1400" dirty="0">
              <a:solidFill>
                <a:schemeClr val="tx2"/>
              </a:solidFill>
              <a:cs typeface="Arial"/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E70AA-E96E-4B40-8ED0-589E4EAD5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8084" y="4971774"/>
            <a:ext cx="3563938" cy="107950"/>
          </a:xfrm>
        </p:spPr>
        <p:txBody>
          <a:bodyPr lIns="91440" tIns="45720" rIns="91440" bIns="45720" anchor="t"/>
          <a:lstStyle/>
          <a:p>
            <a:r>
              <a:rPr lang="en-US" dirty="0"/>
              <a:t>December 9, 2021. Present and Pay Customer User Guide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5563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0" y="4864100"/>
            <a:ext cx="215900" cy="107950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20</a:t>
            </a:fld>
            <a:endParaRPr lang="en-A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Manage Contacts </a:t>
            </a:r>
            <a:r>
              <a:rPr lang="en-US" noProof="0" dirty="0">
                <a:solidFill>
                  <a:schemeClr val="bg1"/>
                </a:solidFill>
              </a:rPr>
              <a:t>Section</a:t>
            </a:r>
            <a:endParaRPr lang="en-US" noProof="0" dirty="0"/>
          </a:p>
        </p:txBody>
      </p:sp>
      <p:sp>
        <p:nvSpPr>
          <p:cNvPr id="7" name="Content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noProof="0"/>
          </a:p>
          <a:p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D940A-4E6C-4742-B76C-FC8374CDAA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5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3AB0CB2-7E4B-46F0-BF66-7CF6641C0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18084" y="4971774"/>
            <a:ext cx="3563938" cy="1079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816353" rtl="0" eaLnBrk="1" latinLnBrk="0" hangingPunct="1">
              <a:defRPr sz="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08177" algn="l" defTabSz="81635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53" algn="l" defTabSz="81635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30" algn="l" defTabSz="81635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05" algn="l" defTabSz="81635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81" algn="l" defTabSz="81635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58" algn="l" defTabSz="81635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34" algn="l" defTabSz="81635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10" algn="l" defTabSz="81635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December 9, 2021. Present and Pay Customer User Guide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7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lide Number Placeholder 5">
            <a:extLst>
              <a:ext uri="{FF2B5EF4-FFF2-40B4-BE49-F238E27FC236}">
                <a16:creationId xmlns:a16="http://schemas.microsoft.com/office/drawing/2014/main" id="{CC9BAC34-FEC8-4B39-B255-9996BB46EA9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0000" y="4864464"/>
            <a:ext cx="216000" cy="108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E917DE0E-AFB1-41FD-BC35-27DB61CA125F}" type="slidenum">
              <a:rPr lang="en-AU" smtClean="0"/>
              <a:pPr>
                <a:spcAft>
                  <a:spcPts val="600"/>
                </a:spcAft>
              </a:pPr>
              <a:t>21</a:t>
            </a:fld>
            <a:endParaRPr lang="en-AU"/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05F6A6E7-A1E7-4CA9-AD12-4EB6FB140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00" y="128400"/>
            <a:ext cx="8208000" cy="432000"/>
          </a:xfrm>
        </p:spPr>
        <p:txBody>
          <a:bodyPr/>
          <a:lstStyle/>
          <a:p>
            <a:r>
              <a:rPr lang="en-US"/>
              <a:t>Manage Contacts- Activate/Deactivate Contact</a:t>
            </a:r>
          </a:p>
        </p:txBody>
      </p:sp>
      <p:pic>
        <p:nvPicPr>
          <p:cNvPr id="4" name="Picture 3" descr="screenshot of the manage contacts activate/inactivate contact/user function">
            <a:extLst>
              <a:ext uri="{FF2B5EF4-FFF2-40B4-BE49-F238E27FC236}">
                <a16:creationId xmlns:a16="http://schemas.microsoft.com/office/drawing/2014/main" id="{0224C758-468B-4E30-B756-754F85B5F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00" y="629179"/>
            <a:ext cx="5206435" cy="1798476"/>
          </a:xfrm>
          <a:prstGeom prst="rect">
            <a:avLst/>
          </a:prstGeom>
        </p:spPr>
      </p:pic>
      <p:sp>
        <p:nvSpPr>
          <p:cNvPr id="75" name="Content Placeholder 4">
            <a:extLst>
              <a:ext uri="{FF2B5EF4-FFF2-40B4-BE49-F238E27FC236}">
                <a16:creationId xmlns:a16="http://schemas.microsoft.com/office/drawing/2014/main" id="{CEDD69FB-66CA-488A-8E26-B015064E503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67688" y="2496435"/>
            <a:ext cx="8208000" cy="2368029"/>
          </a:xfrm>
          <a:ln w="12700">
            <a:solidFill>
              <a:schemeClr val="tx2"/>
            </a:solidFill>
          </a:ln>
        </p:spPr>
        <p:txBody>
          <a:bodyPr lIns="182880">
            <a:noAutofit/>
          </a:bodyPr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/>
              <a:t>manage contacts </a:t>
            </a:r>
            <a:r>
              <a:rPr lang="en-US" dirty="0"/>
              <a:t>feature allows you to activate/deactivate your contacts to ensure correspondence notifications are being properly received.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Step 1: Navigate to </a:t>
            </a:r>
            <a:r>
              <a:rPr lang="en-US" sz="1400" b="1" dirty="0"/>
              <a:t>Present and Pay</a:t>
            </a:r>
            <a:r>
              <a:rPr lang="en-US" sz="1400" dirty="0"/>
              <a:t>&gt; </a:t>
            </a:r>
            <a:r>
              <a:rPr lang="en-US" sz="1400" b="1" dirty="0"/>
              <a:t>Manage Contacts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Step 2: Select a contact which needs to be activated/deactivated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Step 3: Click </a:t>
            </a:r>
            <a:r>
              <a:rPr lang="en-US" sz="1400" b="1" dirty="0"/>
              <a:t>Activate/Deactivate Contact</a:t>
            </a:r>
            <a:r>
              <a:rPr lang="en-US" sz="1400" dirty="0"/>
              <a:t>/User button– a pop up will appear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Step 4: Select </a:t>
            </a:r>
            <a:r>
              <a:rPr lang="en-US" sz="1400" b="1" dirty="0"/>
              <a:t>Activate</a:t>
            </a:r>
            <a:r>
              <a:rPr lang="en-US" sz="1400" dirty="0"/>
              <a:t> or </a:t>
            </a:r>
            <a:r>
              <a:rPr lang="en-US" sz="1400" b="1" dirty="0"/>
              <a:t>Deactivate</a:t>
            </a:r>
            <a:r>
              <a:rPr lang="en-US" sz="1400" dirty="0"/>
              <a:t> Contact and click </a:t>
            </a:r>
            <a:r>
              <a:rPr lang="en-US" sz="1400" b="1" dirty="0"/>
              <a:t>Submit</a:t>
            </a:r>
          </a:p>
          <a:p>
            <a:pPr marL="0" indent="0">
              <a:buNone/>
            </a:pPr>
            <a:r>
              <a:rPr lang="en-US" b="1" dirty="0"/>
              <a:t>The flag will change to Yes under Active column when a contact is activated or deactivated.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0DF0A1-F234-4E3F-865B-A020E78FE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December 9, 2021. Present and Pay Customer User Guide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4046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lide Number Placeholder 5">
            <a:extLst>
              <a:ext uri="{FF2B5EF4-FFF2-40B4-BE49-F238E27FC236}">
                <a16:creationId xmlns:a16="http://schemas.microsoft.com/office/drawing/2014/main" id="{CC9BAC34-FEC8-4B39-B255-9996BB46EA9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0000" y="4864464"/>
            <a:ext cx="216000" cy="108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E917DE0E-AFB1-41FD-BC35-27DB61CA125F}" type="slidenum">
              <a:rPr lang="en-AU" smtClean="0"/>
              <a:pPr>
                <a:spcAft>
                  <a:spcPts val="600"/>
                </a:spcAft>
              </a:pPr>
              <a:t>22</a:t>
            </a:fld>
            <a:endParaRPr lang="en-AU"/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05F6A6E7-A1E7-4CA9-AD12-4EB6FB140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88" y="195486"/>
            <a:ext cx="8208000" cy="432000"/>
          </a:xfrm>
        </p:spPr>
        <p:txBody>
          <a:bodyPr/>
          <a:lstStyle/>
          <a:p>
            <a:r>
              <a:rPr lang="en-US" dirty="0"/>
              <a:t>Manage Contacts- Invite Contact</a:t>
            </a:r>
          </a:p>
        </p:txBody>
      </p:sp>
      <p:pic>
        <p:nvPicPr>
          <p:cNvPr id="4" name="Picture 3" descr="screen shot of the security roles  to assign to a contact">
            <a:extLst>
              <a:ext uri="{FF2B5EF4-FFF2-40B4-BE49-F238E27FC236}">
                <a16:creationId xmlns:a16="http://schemas.microsoft.com/office/drawing/2014/main" id="{FAD35E87-B900-4723-A123-76675CEE7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388" y="690969"/>
            <a:ext cx="5121084" cy="1987468"/>
          </a:xfrm>
          <a:prstGeom prst="rect">
            <a:avLst/>
          </a:prstGeom>
        </p:spPr>
      </p:pic>
      <p:sp>
        <p:nvSpPr>
          <p:cNvPr id="75" name="Content Placeholder 4">
            <a:extLst>
              <a:ext uri="{FF2B5EF4-FFF2-40B4-BE49-F238E27FC236}">
                <a16:creationId xmlns:a16="http://schemas.microsoft.com/office/drawing/2014/main" id="{CEDD69FB-66CA-488A-8E26-B015064E503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90612" y="2678437"/>
            <a:ext cx="8208000" cy="2093003"/>
          </a:xfrm>
          <a:ln>
            <a:solidFill>
              <a:schemeClr val="tx2"/>
            </a:solidFill>
          </a:ln>
        </p:spPr>
        <p:txBody>
          <a:bodyPr lIns="182880">
            <a:noAutofit/>
          </a:bodyPr>
          <a:lstStyle/>
          <a:p>
            <a:pPr marL="0" indent="0">
              <a:buNone/>
            </a:pPr>
            <a:r>
              <a:rPr lang="en-US" dirty="0"/>
              <a:t>This feature allows you to invite contacts from your organization  to onboard to the Present &amp; Pay platform. Security roles can be assigned as either Admin, View &amp; Pay, or View.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Step 1: Navigate to </a:t>
            </a:r>
            <a:r>
              <a:rPr lang="en-US" sz="1400" b="1" dirty="0"/>
              <a:t>Present &amp; Pay</a:t>
            </a:r>
            <a:r>
              <a:rPr lang="en-US" sz="1400" dirty="0"/>
              <a:t>&gt;</a:t>
            </a:r>
            <a:r>
              <a:rPr lang="en-US" sz="1400" b="1" dirty="0"/>
              <a:t>Administration </a:t>
            </a:r>
            <a:r>
              <a:rPr lang="en-US" sz="1400" dirty="0"/>
              <a:t>&gt; </a:t>
            </a:r>
            <a:r>
              <a:rPr lang="en-US" sz="1400" b="1" dirty="0"/>
              <a:t>Manage Contacts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Step 2: Select a contact which needs to be invited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Step 3: Click </a:t>
            </a:r>
            <a:r>
              <a:rPr lang="en-US" sz="1400" b="1" dirty="0"/>
              <a:t>Invite Contact </a:t>
            </a:r>
            <a:r>
              <a:rPr lang="en-US" sz="1400" dirty="0"/>
              <a:t>button– a popup will appear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Step 4: Select a </a:t>
            </a:r>
            <a:r>
              <a:rPr lang="en-US" sz="1400" b="1" dirty="0"/>
              <a:t>Security Role </a:t>
            </a:r>
            <a:r>
              <a:rPr lang="en-US" sz="1400" dirty="0"/>
              <a:t>from the dropdown and click </a:t>
            </a:r>
            <a:r>
              <a:rPr lang="en-US" sz="1400" b="1" dirty="0"/>
              <a:t>Submit</a:t>
            </a:r>
          </a:p>
          <a:p>
            <a:pPr marL="0" indent="0">
              <a:buNone/>
            </a:pPr>
            <a:r>
              <a:rPr lang="en-US" b="1" dirty="0"/>
              <a:t>The Contact will receive an email with a link to the Registration page.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44DE6E-E938-4431-B363-65238A152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December 9, 2021. Present and Pay Customer User Guide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3908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0" y="4864100"/>
            <a:ext cx="215900" cy="107950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23</a:t>
            </a:fld>
            <a:endParaRPr lang="en-A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Open Bills &amp; Payments </a:t>
            </a:r>
            <a:r>
              <a:rPr lang="en-US" noProof="0" dirty="0">
                <a:solidFill>
                  <a:schemeClr val="bg1"/>
                </a:solidFill>
              </a:rPr>
              <a:t>Section</a:t>
            </a:r>
            <a:endParaRPr lang="en-US" noProof="0" dirty="0"/>
          </a:p>
        </p:txBody>
      </p:sp>
      <p:sp>
        <p:nvSpPr>
          <p:cNvPr id="7" name="Content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noProof="0"/>
          </a:p>
          <a:p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D940A-4E6C-4742-B76C-FC8374CDAA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6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025F560-A04B-4830-B9C2-7869523AB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18084" y="4971774"/>
            <a:ext cx="3563938" cy="1079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816353" rtl="0" eaLnBrk="1" latinLnBrk="0" hangingPunct="1">
              <a:defRPr sz="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08177" algn="l" defTabSz="81635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53" algn="l" defTabSz="81635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30" algn="l" defTabSz="81635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05" algn="l" defTabSz="81635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81" algn="l" defTabSz="81635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58" algn="l" defTabSz="81635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34" algn="l" defTabSz="81635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10" algn="l" defTabSz="81635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December 9, 2021. Present and Pay Customer User Guide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64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lide Number Placeholder 5">
            <a:extLst>
              <a:ext uri="{FF2B5EF4-FFF2-40B4-BE49-F238E27FC236}">
                <a16:creationId xmlns:a16="http://schemas.microsoft.com/office/drawing/2014/main" id="{CC9BAC34-FEC8-4B39-B255-9996BB46EA9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0000" y="4864464"/>
            <a:ext cx="216000" cy="108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E917DE0E-AFB1-41FD-BC35-27DB61CA125F}" type="slidenum">
              <a:rPr lang="en-AU" smtClean="0"/>
              <a:pPr>
                <a:spcAft>
                  <a:spcPts val="600"/>
                </a:spcAft>
              </a:pPr>
              <a:t>24</a:t>
            </a:fld>
            <a:endParaRPr lang="en-AU"/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05F6A6E7-A1E7-4CA9-AD12-4EB6FB140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59" y="146150"/>
            <a:ext cx="8208000" cy="432000"/>
          </a:xfrm>
        </p:spPr>
        <p:txBody>
          <a:bodyPr/>
          <a:lstStyle/>
          <a:p>
            <a:r>
              <a:rPr lang="en-US" dirty="0"/>
              <a:t>Open Bills and Payments</a:t>
            </a:r>
          </a:p>
        </p:txBody>
      </p:sp>
      <p:pic>
        <p:nvPicPr>
          <p:cNvPr id="6" name="Picture 5" descr="screen shot of the open bills tab">
            <a:extLst>
              <a:ext uri="{FF2B5EF4-FFF2-40B4-BE49-F238E27FC236}">
                <a16:creationId xmlns:a16="http://schemas.microsoft.com/office/drawing/2014/main" id="{7E48951F-58D1-458A-AE2F-D749FFBF4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59" y="605150"/>
            <a:ext cx="5950212" cy="2316681"/>
          </a:xfrm>
          <a:prstGeom prst="rect">
            <a:avLst/>
          </a:prstGeom>
        </p:spPr>
      </p:pic>
      <p:sp>
        <p:nvSpPr>
          <p:cNvPr id="75" name="Content Placeholder 4">
            <a:extLst>
              <a:ext uri="{FF2B5EF4-FFF2-40B4-BE49-F238E27FC236}">
                <a16:creationId xmlns:a16="http://schemas.microsoft.com/office/drawing/2014/main" id="{CEDD69FB-66CA-488A-8E26-B015064E503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84659" y="2948831"/>
            <a:ext cx="8208000" cy="1915633"/>
          </a:xfrm>
          <a:ln w="12700">
            <a:solidFill>
              <a:schemeClr val="tx2"/>
            </a:solidFill>
          </a:ln>
        </p:spPr>
        <p:txBody>
          <a:bodyPr vert="horz" lIns="182880" tIns="0" rIns="0" bIns="0" rtlCol="0" anchor="t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b="1" dirty="0"/>
              <a:t>Open Bills </a:t>
            </a:r>
            <a:r>
              <a:rPr lang="en-US" dirty="0"/>
              <a:t>provides an overview of all your invoices and lets you make payments, raise disputes, access statements and view the payment status of your invoices.  Navigate to </a:t>
            </a:r>
            <a:r>
              <a:rPr lang="en-US" b="1" dirty="0"/>
              <a:t>Present &amp; Pay</a:t>
            </a:r>
            <a:r>
              <a:rPr lang="en-US" dirty="0"/>
              <a:t>&gt;</a:t>
            </a:r>
            <a:r>
              <a:rPr lang="en-US" b="1" dirty="0"/>
              <a:t>Open Bills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Through the Present and Pay platform, you can view your invoice supporting documentation and pay your invoices in one convenient location. </a:t>
            </a:r>
            <a:endParaRPr lang="en-US" dirty="0">
              <a:solidFill>
                <a:schemeClr val="accent1"/>
              </a:solidFill>
              <a:cs typeface="Arial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dirty="0">
              <a:highlight>
                <a:srgbClr val="FFFF00"/>
              </a:highlight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*Amounts will be displayed in local currency (USD/CAD)</a:t>
            </a:r>
            <a:endParaRPr lang="en-US" dirty="0"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0507B7-A2B5-496C-9423-706CBFFCC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64645" y="4918464"/>
            <a:ext cx="3564000" cy="108000"/>
          </a:xfrm>
        </p:spPr>
        <p:txBody>
          <a:bodyPr/>
          <a:lstStyle/>
          <a:p>
            <a:r>
              <a:rPr lang="en-US" dirty="0"/>
              <a:t>December 9, 2021. Present and Pay Customer User Guide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0410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25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Open Bills and Payments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US" sz="2000"/>
              <a:t>You can perform the following functions using the  Open Bills tab:</a:t>
            </a:r>
            <a:endParaRPr lang="en-US" sz="2000" noProof="0"/>
          </a:p>
          <a:p>
            <a:pPr marL="340995" indent="-188595">
              <a:spcBef>
                <a:spcPts val="600"/>
              </a:spcBef>
            </a:pPr>
            <a:r>
              <a:rPr lang="en-US" noProof="0"/>
              <a:t>View/download invoices</a:t>
            </a:r>
            <a:endParaRPr lang="en-US" noProof="0">
              <a:cs typeface="Arial"/>
            </a:endParaRPr>
          </a:p>
          <a:p>
            <a:pPr marL="340995" indent="-188595">
              <a:spcBef>
                <a:spcPts val="600"/>
              </a:spcBef>
            </a:pPr>
            <a:r>
              <a:rPr lang="en-US" sz="1500"/>
              <a:t>Pay by ACH</a:t>
            </a:r>
            <a:endParaRPr lang="en-US" sz="1500">
              <a:cs typeface="Arial"/>
            </a:endParaRPr>
          </a:p>
          <a:p>
            <a:pPr marL="340995" indent="-188595">
              <a:spcBef>
                <a:spcPts val="600"/>
              </a:spcBef>
            </a:pPr>
            <a:r>
              <a:rPr lang="en-US"/>
              <a:t>Schedule Payments</a:t>
            </a:r>
            <a:endParaRPr lang="en-US">
              <a:cs typeface="Arial"/>
            </a:endParaRPr>
          </a:p>
          <a:p>
            <a:pPr marL="340995" indent="-188595">
              <a:spcBef>
                <a:spcPts val="600"/>
              </a:spcBef>
            </a:pPr>
            <a:r>
              <a:rPr lang="en-US" sz="1500"/>
              <a:t>Enable/</a:t>
            </a:r>
            <a:r>
              <a:rPr lang="en-US"/>
              <a:t>Disable Auto Payments</a:t>
            </a:r>
            <a:endParaRPr lang="en-US">
              <a:cs typeface="Arial"/>
            </a:endParaRPr>
          </a:p>
          <a:p>
            <a:pPr marL="340995" indent="-188595">
              <a:spcBef>
                <a:spcPts val="600"/>
              </a:spcBef>
            </a:pPr>
            <a:r>
              <a:rPr lang="en-US" sz="1500"/>
              <a:t>C</a:t>
            </a:r>
            <a:r>
              <a:rPr lang="en-US"/>
              <a:t>reate Disputes</a:t>
            </a:r>
            <a:endParaRPr lang="en-US">
              <a:cs typeface="Arial"/>
            </a:endParaRPr>
          </a:p>
          <a:p>
            <a:pPr marL="340995" indent="-188595">
              <a:spcBef>
                <a:spcPts val="600"/>
              </a:spcBef>
            </a:pPr>
            <a:r>
              <a:rPr lang="en-US" sz="1500"/>
              <a:t>Download Statements</a:t>
            </a:r>
            <a:endParaRPr lang="en-US" sz="1500">
              <a:cs typeface="Arial"/>
            </a:endParaRPr>
          </a:p>
          <a:p>
            <a:pPr marL="340995" indent="-188595">
              <a:spcBef>
                <a:spcPts val="600"/>
              </a:spcBef>
            </a:pPr>
            <a:r>
              <a:rPr lang="en-US"/>
              <a:t>Configure AutoPay for Payment on Account (POA)</a:t>
            </a:r>
            <a:endParaRPr lang="en-US" sz="1500"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F12FC3-450E-4172-93F8-75DB17D41F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December 9, 2021. Present and Pay Customer User Guide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9262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lide Number Placeholder 5">
            <a:extLst>
              <a:ext uri="{FF2B5EF4-FFF2-40B4-BE49-F238E27FC236}">
                <a16:creationId xmlns:a16="http://schemas.microsoft.com/office/drawing/2014/main" id="{CC9BAC34-FEC8-4B39-B255-9996BB46EA9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0000" y="4864464"/>
            <a:ext cx="216000" cy="108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E917DE0E-AFB1-41FD-BC35-27DB61CA125F}" type="slidenum">
              <a:rPr lang="en-AU" smtClean="0"/>
              <a:pPr>
                <a:spcAft>
                  <a:spcPts val="600"/>
                </a:spcAft>
              </a:pPr>
              <a:t>26</a:t>
            </a:fld>
            <a:endParaRPr lang="en-AU"/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05F6A6E7-A1E7-4CA9-AD12-4EB6FB140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88" y="195486"/>
            <a:ext cx="8208000" cy="432000"/>
          </a:xfrm>
        </p:spPr>
        <p:txBody>
          <a:bodyPr/>
          <a:lstStyle/>
          <a:p>
            <a:r>
              <a:rPr lang="en-US"/>
              <a:t>Open Bills</a:t>
            </a:r>
          </a:p>
        </p:txBody>
      </p:sp>
      <p:pic>
        <p:nvPicPr>
          <p:cNvPr id="7" name="Picture 6" descr="screen shot of the open bills tab">
            <a:extLst>
              <a:ext uri="{FF2B5EF4-FFF2-40B4-BE49-F238E27FC236}">
                <a16:creationId xmlns:a16="http://schemas.microsoft.com/office/drawing/2014/main" id="{4F49DB47-C47A-496D-95D0-E36F80842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59" y="546303"/>
            <a:ext cx="8248603" cy="2511770"/>
          </a:xfrm>
          <a:prstGeom prst="rect">
            <a:avLst/>
          </a:prstGeom>
        </p:spPr>
      </p:pic>
      <p:sp>
        <p:nvSpPr>
          <p:cNvPr id="75" name="Content Placeholder 4">
            <a:extLst>
              <a:ext uri="{FF2B5EF4-FFF2-40B4-BE49-F238E27FC236}">
                <a16:creationId xmlns:a16="http://schemas.microsoft.com/office/drawing/2014/main" id="{CEDD69FB-66CA-488A-8E26-B015064E503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84659" y="3112073"/>
            <a:ext cx="8208000" cy="1752391"/>
          </a:xfrm>
          <a:ln w="12700">
            <a:solidFill>
              <a:schemeClr val="tx2"/>
            </a:solidFill>
          </a:ln>
        </p:spPr>
        <p:txBody>
          <a:bodyPr lIns="182880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/>
              <a:t>Total payable amount and number of invoices selected are shown in upper right corner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Click on a column name to sort the column</a:t>
            </a:r>
            <a:r>
              <a:rPr lang="en-US" b="1"/>
              <a:t> </a:t>
            </a:r>
          </a:p>
          <a:p>
            <a:pPr marL="342900" indent="-342900">
              <a:buSzPct val="125000"/>
              <a:buFont typeface="+mj-lt"/>
              <a:buAutoNum type="arabicPeriod"/>
            </a:pPr>
            <a:r>
              <a:rPr lang="en-US" sz="1200">
                <a:solidFill>
                  <a:schemeClr val="accent1"/>
                </a:solidFill>
              </a:rPr>
              <a:t>A. </a:t>
            </a:r>
            <a:r>
              <a:rPr lang="en-US" sz="1200"/>
              <a:t>Export Pages: Click on the dropdown to export current/all pages</a:t>
            </a:r>
          </a:p>
          <a:p>
            <a:pPr marL="512763" indent="-166688">
              <a:spcBef>
                <a:spcPts val="0"/>
              </a:spcBef>
              <a:buNone/>
            </a:pPr>
            <a:r>
              <a:rPr lang="en-US" sz="1200">
                <a:solidFill>
                  <a:schemeClr val="accent1"/>
                </a:solidFill>
              </a:rPr>
              <a:t>B. </a:t>
            </a:r>
            <a:r>
              <a:rPr lang="en-US" sz="1200" b="1"/>
              <a:t>Save Layout: </a:t>
            </a:r>
            <a:r>
              <a:rPr lang="en-US" sz="1200"/>
              <a:t>Layout can be customized by moving field (columns) right or left. Click on save layout button to save changes.</a:t>
            </a:r>
          </a:p>
          <a:p>
            <a:pPr marL="346075" lvl="1" indent="0">
              <a:spcBef>
                <a:spcPts val="0"/>
              </a:spcBef>
              <a:buNone/>
            </a:pPr>
            <a:r>
              <a:rPr lang="en-US" sz="1200">
                <a:solidFill>
                  <a:schemeClr val="accent1"/>
                </a:solidFill>
              </a:rPr>
              <a:t>C. </a:t>
            </a:r>
            <a:r>
              <a:rPr lang="en-US" sz="1200" b="1"/>
              <a:t>Save</a:t>
            </a:r>
            <a:r>
              <a:rPr lang="en-US" sz="1200"/>
              <a:t> or </a:t>
            </a:r>
            <a:r>
              <a:rPr lang="en-US" sz="1200" b="1"/>
              <a:t>Delete</a:t>
            </a:r>
            <a:r>
              <a:rPr lang="en-US" sz="1200"/>
              <a:t> sort the sort you are using</a:t>
            </a:r>
          </a:p>
          <a:p>
            <a:pPr marL="189000" lvl="1" indent="0">
              <a:buNone/>
            </a:pPr>
            <a:endParaRPr lang="en-US"/>
          </a:p>
          <a:p>
            <a:pPr marL="693637" lvl="2" indent="-342900">
              <a:buFont typeface="+mj-lt"/>
              <a:buAutoNum type="alphaUcPeriod"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5413B0-365C-44A4-BD75-FC88A8364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67688" y="4918464"/>
            <a:ext cx="3564000" cy="108000"/>
          </a:xfrm>
        </p:spPr>
        <p:txBody>
          <a:bodyPr/>
          <a:lstStyle/>
          <a:p>
            <a:r>
              <a:rPr lang="en-US" dirty="0"/>
              <a:t>December 9, 2021. Present and Pay Customer User Guide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700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lide Number Placeholder 5">
            <a:extLst>
              <a:ext uri="{FF2B5EF4-FFF2-40B4-BE49-F238E27FC236}">
                <a16:creationId xmlns:a16="http://schemas.microsoft.com/office/drawing/2014/main" id="{CC9BAC34-FEC8-4B39-B255-9996BB46EA9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0000" y="4864464"/>
            <a:ext cx="216000" cy="108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E917DE0E-AFB1-41FD-BC35-27DB61CA125F}" type="slidenum">
              <a:rPr lang="en-AU" smtClean="0"/>
              <a:pPr>
                <a:spcAft>
                  <a:spcPts val="600"/>
                </a:spcAft>
              </a:pPr>
              <a:t>27</a:t>
            </a:fld>
            <a:endParaRPr lang="en-AU"/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05F6A6E7-A1E7-4CA9-AD12-4EB6FB140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88" y="195486"/>
            <a:ext cx="8208000" cy="432000"/>
          </a:xfrm>
        </p:spPr>
        <p:txBody>
          <a:bodyPr/>
          <a:lstStyle/>
          <a:p>
            <a:r>
              <a:rPr lang="en-US" dirty="0"/>
              <a:t>Open Bills </a:t>
            </a:r>
            <a:r>
              <a:rPr lang="en-US" sz="1600" b="0" dirty="0"/>
              <a:t>(continued)</a:t>
            </a:r>
            <a:endParaRPr lang="en-US" b="0" dirty="0"/>
          </a:p>
        </p:txBody>
      </p:sp>
      <p:pic>
        <p:nvPicPr>
          <p:cNvPr id="6" name="Picture 5" descr="screen shot of the open bills information">
            <a:extLst>
              <a:ext uri="{FF2B5EF4-FFF2-40B4-BE49-F238E27FC236}">
                <a16:creationId xmlns:a16="http://schemas.microsoft.com/office/drawing/2014/main" id="{DF7A4A92-1F20-441F-B828-61E98A894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59" y="582212"/>
            <a:ext cx="8504657" cy="2377646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E7C0E7-47A2-489B-B686-4C8069B9DA8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8532" y="2914584"/>
            <a:ext cx="8208000" cy="1795840"/>
          </a:xfrm>
          <a:ln w="12700">
            <a:solidFill>
              <a:schemeClr val="tx2"/>
            </a:solidFill>
          </a:ln>
        </p:spPr>
        <p:txBody>
          <a:bodyPr lIns="91440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/>
              <a:t>At the bottom of the Open Bills tab, you will find these functions:</a:t>
            </a:r>
          </a:p>
          <a:p>
            <a:pPr marL="573088" lvl="1" indent="-207963">
              <a:buClr>
                <a:srgbClr val="FF0000"/>
              </a:buClr>
              <a:buSzPct val="100000"/>
              <a:buFont typeface="+mj-lt"/>
              <a:buAutoNum type="alphaUcPeriod"/>
            </a:pPr>
            <a:r>
              <a:rPr lang="en-US" sz="1200" b="1"/>
              <a:t>Back Arrow Buttons</a:t>
            </a:r>
            <a:r>
              <a:rPr lang="en-US" sz="1200"/>
              <a:t>: Use these to move to the previous pages.</a:t>
            </a:r>
          </a:p>
          <a:p>
            <a:pPr marL="573088" lvl="1" indent="-207963">
              <a:buClr>
                <a:srgbClr val="FF0000"/>
              </a:buClr>
              <a:buSzPct val="100000"/>
              <a:buFont typeface="+mj-lt"/>
              <a:buAutoNum type="alphaUcPeriod"/>
            </a:pPr>
            <a:r>
              <a:rPr lang="en-US" sz="1200" b="1"/>
              <a:t>Forward Arrow Buttons: </a:t>
            </a:r>
            <a:r>
              <a:rPr lang="en-US" sz="1200"/>
              <a:t>Use these buttons to move to the next page.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/>
              <a:t>Refresh: </a:t>
            </a:r>
            <a:r>
              <a:rPr lang="en-US"/>
              <a:t>Use this option to refresh the page.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/>
              <a:t>Refresh Sort: </a:t>
            </a:r>
            <a:r>
              <a:rPr lang="en-US"/>
              <a:t>Use this option to reset any sorting that’s been applied to the columns on the page.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CA8DA0-697B-4BFC-9852-1AC653D26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December 9, 2021. Present and Pay Customer User Guide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9615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lide Number Placeholder 5">
            <a:extLst>
              <a:ext uri="{FF2B5EF4-FFF2-40B4-BE49-F238E27FC236}">
                <a16:creationId xmlns:a16="http://schemas.microsoft.com/office/drawing/2014/main" id="{CC9BAC34-FEC8-4B39-B255-9996BB46EA9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0000" y="4864464"/>
            <a:ext cx="216000" cy="108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E917DE0E-AFB1-41FD-BC35-27DB61CA125F}" type="slidenum">
              <a:rPr lang="en-AU" smtClean="0"/>
              <a:pPr>
                <a:spcAft>
                  <a:spcPts val="600"/>
                </a:spcAft>
              </a:pPr>
              <a:t>28</a:t>
            </a:fld>
            <a:endParaRPr lang="en-AU"/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05F6A6E7-A1E7-4CA9-AD12-4EB6FB140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88" y="195486"/>
            <a:ext cx="8208000" cy="432000"/>
          </a:xfrm>
        </p:spPr>
        <p:txBody>
          <a:bodyPr/>
          <a:lstStyle/>
          <a:p>
            <a:r>
              <a:rPr lang="en-US">
                <a:cs typeface="Arial"/>
              </a:rPr>
              <a:t>View/Download Invoice</a:t>
            </a:r>
          </a:p>
        </p:txBody>
      </p:sp>
      <p:pic>
        <p:nvPicPr>
          <p:cNvPr id="6" name="Picture 5" descr="screen shot of the view invoice function">
            <a:extLst>
              <a:ext uri="{FF2B5EF4-FFF2-40B4-BE49-F238E27FC236}">
                <a16:creationId xmlns:a16="http://schemas.microsoft.com/office/drawing/2014/main" id="{680EB1A0-BE06-486C-B120-3010F2859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88" y="716473"/>
            <a:ext cx="8175445" cy="1761897"/>
          </a:xfrm>
          <a:prstGeom prst="rect">
            <a:avLst/>
          </a:prstGeom>
        </p:spPr>
      </p:pic>
      <p:sp>
        <p:nvSpPr>
          <p:cNvPr id="75" name="Content Placeholder 4">
            <a:extLst>
              <a:ext uri="{FF2B5EF4-FFF2-40B4-BE49-F238E27FC236}">
                <a16:creationId xmlns:a16="http://schemas.microsoft.com/office/drawing/2014/main" id="{CEDD69FB-66CA-488A-8E26-B015064E503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70006" y="2567358"/>
            <a:ext cx="8208000" cy="2297106"/>
          </a:xfrm>
          <a:ln w="12700">
            <a:solidFill>
              <a:schemeClr val="tx2"/>
            </a:solidFill>
          </a:ln>
        </p:spPr>
        <p:txBody>
          <a:bodyPr vert="horz" lIns="91440" tIns="0" rIns="0" bIns="0" rtlCol="0" anchor="t">
            <a:noAutofit/>
          </a:bodyPr>
          <a:lstStyle/>
          <a:p>
            <a:pPr marL="0" indent="0">
              <a:buNone/>
            </a:pPr>
            <a:r>
              <a:rPr lang="en-US"/>
              <a:t>Navigate to </a:t>
            </a:r>
            <a:r>
              <a:rPr lang="en-US" b="1"/>
              <a:t>Present &amp; P</a:t>
            </a:r>
            <a:r>
              <a:rPr lang="en-US"/>
              <a:t>ay &gt; </a:t>
            </a:r>
            <a:r>
              <a:rPr lang="en-US" b="1"/>
              <a:t>Open Bills </a:t>
            </a:r>
            <a:r>
              <a:rPr lang="en-US"/>
              <a:t>to view, download and/or e-mail your Invoice PDFs</a:t>
            </a:r>
          </a:p>
          <a:p>
            <a:pPr marL="188595" indent="-188595"/>
            <a:r>
              <a:rPr lang="en-US"/>
              <a:t>Step 1: Select an invoice</a:t>
            </a:r>
          </a:p>
          <a:p>
            <a:pPr marL="188595" indent="-188595"/>
            <a:r>
              <a:rPr lang="en-US"/>
              <a:t>Step 2: Click on </a:t>
            </a:r>
            <a:r>
              <a:rPr lang="en-US" b="1"/>
              <a:t>View Invoice</a:t>
            </a:r>
          </a:p>
          <a:p>
            <a:pPr marL="377825" lvl="1" indent="-188595"/>
            <a:r>
              <a:rPr lang="en-US">
                <a:cs typeface="Arial"/>
              </a:rPr>
              <a:t>*Invoice PDF will be opened in a new tab. You can download a copy of Invoice PDF. To view the Invoice details, click on </a:t>
            </a:r>
            <a:r>
              <a:rPr lang="en-US" b="1">
                <a:cs typeface="Arial"/>
              </a:rPr>
              <a:t>View Details </a:t>
            </a:r>
            <a:r>
              <a:rPr lang="en-US">
                <a:cs typeface="Arial"/>
              </a:rPr>
              <a:t>button. A pop up will appear with invoice details.</a:t>
            </a:r>
            <a:endParaRPr lang="en-US" b="1">
              <a:cs typeface="Arial"/>
            </a:endParaRPr>
          </a:p>
          <a:p>
            <a:pPr marL="285750" indent="-285750"/>
            <a:r>
              <a:rPr lang="en-US"/>
              <a:t>Step 3: Click on </a:t>
            </a:r>
            <a:r>
              <a:rPr lang="en-US" b="1"/>
              <a:t>Correspondence</a:t>
            </a:r>
            <a:r>
              <a:rPr lang="en-US"/>
              <a:t> for emailing the PDF to the e-mail ID(s) of your choice.</a:t>
            </a:r>
            <a:endParaRPr lang="en-US">
              <a:cs typeface="Arial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70E4FA-477E-4724-AE02-F9216D29A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December 9, 2021. Present and Pay Customer User Guide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1929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55E10-E5DC-48CF-AD63-0AE76825281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0000" y="4864464"/>
            <a:ext cx="216000" cy="108000"/>
          </a:xfrm>
        </p:spPr>
        <p:txBody>
          <a:bodyPr vert="horz" lIns="0" tIns="0" rIns="0" bIns="0" rtlCol="0" anchor="b" anchorCtr="0">
            <a:normAutofit/>
          </a:bodyPr>
          <a:lstStyle/>
          <a:p>
            <a:pPr>
              <a:spcAft>
                <a:spcPts val="600"/>
              </a:spcAft>
            </a:pPr>
            <a:fld id="{E917DE0E-AFB1-41FD-BC35-27DB61CA125F}" type="slidenum">
              <a:rPr lang="en-AU" smtClean="0"/>
              <a:pPr>
                <a:spcAft>
                  <a:spcPts val="600"/>
                </a:spcAft>
              </a:pPr>
              <a:t>29</a:t>
            </a:fld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4CD1EC-3B5A-4B07-ABDF-D29DD330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88" y="195486"/>
            <a:ext cx="8208000" cy="43200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>
                <a:cs typeface="Arial"/>
              </a:rPr>
              <a:t>Manage Bank Accounts</a:t>
            </a:r>
          </a:p>
        </p:txBody>
      </p:sp>
      <p:pic>
        <p:nvPicPr>
          <p:cNvPr id="7" name="Picture 6" descr="screenshot of  manage bank accounts on the administration tab">
            <a:extLst>
              <a:ext uri="{FF2B5EF4-FFF2-40B4-BE49-F238E27FC236}">
                <a16:creationId xmlns:a16="http://schemas.microsoft.com/office/drawing/2014/main" id="{D8C5B389-91FF-4A6B-9649-7159B78B8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561" y="875733"/>
            <a:ext cx="7864522" cy="21033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63317E2-2347-4485-B651-6F10164669E8}"/>
              </a:ext>
            </a:extLst>
          </p:cNvPr>
          <p:cNvSpPr txBox="1"/>
          <p:nvPr/>
        </p:nvSpPr>
        <p:spPr>
          <a:xfrm>
            <a:off x="468000" y="3057750"/>
            <a:ext cx="8208000" cy="1728000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rot="0" spcFirstLastPara="0" vertOverflow="overflow" horzOverflow="overflow" vert="horz" lIns="91440" tIns="9144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sz="1400" b="1" dirty="0">
                <a:solidFill>
                  <a:schemeClr val="tx2"/>
                </a:solidFill>
                <a:cs typeface="Arial"/>
              </a:rPr>
              <a:t>Manage Bank Accounts </a:t>
            </a:r>
            <a:r>
              <a:rPr lang="en-US" sz="1400" dirty="0">
                <a:solidFill>
                  <a:schemeClr val="tx2"/>
                </a:solidFill>
                <a:cs typeface="Arial"/>
              </a:rPr>
              <a:t>Menu allows you to manage the electronic payment methods, such as bank accounts.</a:t>
            </a:r>
          </a:p>
          <a:p>
            <a:pPr marL="285750" indent="-285750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Font typeface="Arial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Step 1</a:t>
            </a:r>
            <a:r>
              <a:rPr lang="en-US" sz="1400" b="1" dirty="0">
                <a:solidFill>
                  <a:schemeClr val="tx2"/>
                </a:solidFill>
              </a:rPr>
              <a:t>: </a:t>
            </a:r>
            <a:r>
              <a:rPr lang="en-US" sz="1400" dirty="0">
                <a:solidFill>
                  <a:schemeClr val="tx2"/>
                </a:solidFill>
              </a:rPr>
              <a:t>Navigate to </a:t>
            </a:r>
            <a:r>
              <a:rPr lang="en-US" sz="1400" b="1" dirty="0">
                <a:solidFill>
                  <a:schemeClr val="tx2"/>
                </a:solidFill>
              </a:rPr>
              <a:t>Present &amp; Pay </a:t>
            </a:r>
            <a:r>
              <a:rPr lang="en-US" sz="1400" dirty="0">
                <a:solidFill>
                  <a:schemeClr val="tx2"/>
                </a:solidFill>
              </a:rPr>
              <a:t>&gt; </a:t>
            </a:r>
            <a:r>
              <a:rPr lang="en-US" sz="1400" b="1" dirty="0">
                <a:solidFill>
                  <a:schemeClr val="tx2"/>
                </a:solidFill>
              </a:rPr>
              <a:t>Administration</a:t>
            </a:r>
            <a:endParaRPr lang="en-US" sz="1400" dirty="0">
              <a:solidFill>
                <a:schemeClr val="tx2"/>
              </a:solidFill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/>
              <a:buChar char="•"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Step 2: Click </a:t>
            </a:r>
            <a:r>
              <a:rPr lang="en-US" sz="1400" b="1" dirty="0">
                <a:solidFill>
                  <a:schemeClr val="tx2"/>
                </a:solidFill>
                <a:cs typeface="Arial"/>
              </a:rPr>
              <a:t>Manage Bank Accounts</a:t>
            </a:r>
          </a:p>
          <a:p>
            <a: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This tab helps you to </a:t>
            </a:r>
            <a:r>
              <a:rPr lang="en-US" sz="1400" b="1" dirty="0">
                <a:solidFill>
                  <a:schemeClr val="tx2"/>
                </a:solidFill>
                <a:cs typeface="Arial"/>
              </a:rPr>
              <a:t>Add and Delete </a:t>
            </a:r>
            <a:r>
              <a:rPr lang="en-US" sz="1400" dirty="0">
                <a:solidFill>
                  <a:schemeClr val="tx2"/>
                </a:solidFill>
                <a:cs typeface="Arial"/>
              </a:rPr>
              <a:t>Bank accounts from the Present &amp; Pay platform.</a:t>
            </a:r>
            <a:endParaRPr lang="en-US" sz="1400" b="1" dirty="0">
              <a:solidFill>
                <a:schemeClr val="tx2"/>
              </a:solidFill>
              <a:cs typeface="Arial"/>
            </a:endParaRPr>
          </a:p>
          <a:p>
            <a:pPr>
              <a:lnSpc>
                <a:spcPct val="90000"/>
              </a:lnSpc>
              <a:buClr>
                <a:schemeClr val="accent1"/>
              </a:buClr>
            </a:pPr>
            <a:endParaRPr lang="en-US" sz="140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4AC969-DE62-4785-B44B-D61BBC3EE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December 9, 2021. Present and Pay Customer User Guide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0739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0" y="4864100"/>
            <a:ext cx="215900" cy="107950"/>
          </a:xfrm>
        </p:spPr>
        <p:txBody>
          <a:bodyPr/>
          <a:lstStyle/>
          <a:p>
            <a:pPr marL="0" marR="0" lvl="0" indent="0" algn="r" defTabSz="816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17DE0E-AFB1-41FD-BC35-27DB61CA125F}" type="slidenum">
              <a:rPr kumimoji="0" lang="en-AU" sz="600" b="1" i="0" u="none" strike="noStrike" kern="1200" cap="none" spc="0" normalizeH="0" baseline="0" noProof="0" smtClean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8163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AU" sz="600" b="1" i="0" u="none" strike="noStrike" kern="1200" cap="none" spc="0" normalizeH="0" baseline="0" noProof="0">
              <a:ln>
                <a:noFill/>
              </a:ln>
              <a:solidFill>
                <a:srgbClr val="2A295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User Registration &amp; Login</a:t>
            </a:r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7" name="Content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noProof="0"/>
          </a:p>
          <a:p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D940A-4E6C-4742-B76C-FC8374CDAA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8CFF893-742F-4EEA-A100-37C39157B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18084" y="4971774"/>
            <a:ext cx="3563938" cy="1079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816353" rtl="0" eaLnBrk="1" latinLnBrk="0" hangingPunct="1">
              <a:defRPr sz="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08177" algn="l" defTabSz="81635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53" algn="l" defTabSz="81635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30" algn="l" defTabSz="81635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05" algn="l" defTabSz="81635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81" algn="l" defTabSz="81635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58" algn="l" defTabSz="81635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34" algn="l" defTabSz="81635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10" algn="l" defTabSz="81635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16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December 9, 2021. Present and Pay Customer User Guide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2A295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07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30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Manage Bank Account Functionalities 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188595" indent="-188595"/>
            <a:r>
              <a:rPr lang="en-US"/>
              <a:t>Add a Bank Account</a:t>
            </a:r>
          </a:p>
          <a:p>
            <a:pPr marL="188595" indent="-188595"/>
            <a:r>
              <a:rPr lang="en-US">
                <a:cs typeface="Arial"/>
              </a:rPr>
              <a:t>Delete a Bank Account</a:t>
            </a:r>
          </a:p>
          <a:p>
            <a:pPr marL="188595" indent="-188595"/>
            <a:r>
              <a:rPr lang="en-US">
                <a:cs typeface="Arial"/>
              </a:rPr>
              <a:t>Enable/Disable for Merchants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18619F-98DB-4690-9A8A-61B80A514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December 9, 2021. Present and Pay Customer User Guide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5241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4FAA81-83A8-4373-8B7D-A8B0161C125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31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6DEAAD-E7F1-4F24-87E6-891D96ACC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Add a Bank Account</a:t>
            </a:r>
            <a:endParaRPr lang="en-US"/>
          </a:p>
        </p:txBody>
      </p:sp>
      <p:pic>
        <p:nvPicPr>
          <p:cNvPr id="15" name="Picture 14" descr="screen shot manage bank accounts on the administration tab">
            <a:extLst>
              <a:ext uri="{FF2B5EF4-FFF2-40B4-BE49-F238E27FC236}">
                <a16:creationId xmlns:a16="http://schemas.microsoft.com/office/drawing/2014/main" id="{B1E8CDFC-207F-4B16-9886-CBE9CCEFA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56" y="948301"/>
            <a:ext cx="8138160" cy="19879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9A19E60-ACE0-466C-A2CB-C036019F3687}"/>
              </a:ext>
            </a:extLst>
          </p:cNvPr>
          <p:cNvSpPr txBox="1"/>
          <p:nvPr/>
        </p:nvSpPr>
        <p:spPr>
          <a:xfrm>
            <a:off x="3254228" y="3150099"/>
            <a:ext cx="5358232" cy="1480991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rot="0" spcFirstLastPara="0" vertOverflow="overflow" horzOverflow="overflow" vert="horz" lIns="154800" tIns="136800" rIns="154800" bIns="1548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  <a:spcBef>
                <a:spcPts val="1350"/>
              </a:spcBef>
              <a:buClr>
                <a:schemeClr val="accent1"/>
              </a:buClr>
              <a:buFont typeface="Arial" panose="05000000000000000000" pitchFamily="2" charset="2"/>
              <a:buChar char="•"/>
            </a:pPr>
            <a:r>
              <a:rPr lang="en-US" sz="1500" dirty="0">
                <a:solidFill>
                  <a:schemeClr val="tx2"/>
                </a:solidFill>
              </a:rPr>
              <a:t>Step 1: To add bank details, click on </a:t>
            </a:r>
            <a:r>
              <a:rPr lang="en-US" sz="1500" b="1" dirty="0">
                <a:solidFill>
                  <a:schemeClr val="tx2"/>
                </a:solidFill>
              </a:rPr>
              <a:t>Add. </a:t>
            </a:r>
            <a:r>
              <a:rPr lang="en-US" sz="1500" dirty="0">
                <a:solidFill>
                  <a:schemeClr val="tx2"/>
                </a:solidFill>
              </a:rPr>
              <a:t>A pop up will appear with Bank Country and Currency auto populated</a:t>
            </a:r>
            <a:endParaRPr lang="en-US" sz="1500" dirty="0">
              <a:solidFill>
                <a:schemeClr val="tx2"/>
              </a:solidFill>
              <a:cs typeface="Arial"/>
            </a:endParaRPr>
          </a:p>
          <a:p>
            <a:pPr>
              <a:lnSpc>
                <a:spcPct val="80000"/>
              </a:lnSpc>
              <a:spcBef>
                <a:spcPts val="1350"/>
              </a:spcBef>
              <a:buClr>
                <a:schemeClr val="accent1"/>
              </a:buClr>
              <a:buFont typeface="Arial" panose="05000000000000000000" pitchFamily="2" charset="2"/>
              <a:buChar char="•"/>
            </a:pPr>
            <a:r>
              <a:rPr lang="en-US" sz="1500" dirty="0">
                <a:solidFill>
                  <a:schemeClr val="tx2"/>
                </a:solidFill>
                <a:cs typeface="Arial"/>
              </a:rPr>
              <a:t>Step 2: Click on </a:t>
            </a:r>
            <a:r>
              <a:rPr lang="en-US" sz="1500" b="1" dirty="0">
                <a:solidFill>
                  <a:schemeClr val="tx2"/>
                </a:solidFill>
                <a:cs typeface="Arial"/>
              </a:rPr>
              <a:t>Proceed </a:t>
            </a:r>
            <a:r>
              <a:rPr lang="en-US" sz="1500" dirty="0">
                <a:solidFill>
                  <a:schemeClr val="tx2"/>
                </a:solidFill>
                <a:cs typeface="Arial"/>
              </a:rPr>
              <a:t>to continue</a:t>
            </a:r>
          </a:p>
          <a:p>
            <a:pPr>
              <a:lnSpc>
                <a:spcPct val="80000"/>
              </a:lnSpc>
              <a:spcBef>
                <a:spcPts val="1350"/>
              </a:spcBef>
              <a:buClr>
                <a:schemeClr val="accent1"/>
              </a:buClr>
            </a:pPr>
            <a:r>
              <a:rPr lang="en-US" sz="1500" dirty="0">
                <a:solidFill>
                  <a:schemeClr val="tx2"/>
                </a:solidFill>
                <a:cs typeface="Arial"/>
              </a:rPr>
              <a:t>*Any bank account added can be marked as primary.</a:t>
            </a:r>
          </a:p>
          <a:p>
            <a:pPr>
              <a:buFont typeface="Arial" panose="05000000000000000000" pitchFamily="2" charset="2"/>
            </a:pPr>
            <a:endParaRPr lang="en-US" sz="1500" dirty="0">
              <a:solidFill>
                <a:schemeClr val="tx2"/>
              </a:solidFill>
              <a:cs typeface="Arial"/>
            </a:endParaRPr>
          </a:p>
          <a:p>
            <a:pPr marL="596265" lvl="1" indent="-188595">
              <a:spcBef>
                <a:spcPts val="135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500" dirty="0">
              <a:solidFill>
                <a:schemeClr val="tx2"/>
              </a:solidFill>
              <a:cs typeface="Arial"/>
            </a:endParaRPr>
          </a:p>
        </p:txBody>
      </p:sp>
      <p:pic>
        <p:nvPicPr>
          <p:cNvPr id="7" name="Picture 7" descr="screen shot of the proceed pop up box">
            <a:extLst>
              <a:ext uri="{FF2B5EF4-FFF2-40B4-BE49-F238E27FC236}">
                <a16:creationId xmlns:a16="http://schemas.microsoft.com/office/drawing/2014/main" id="{48CF2765-9963-4336-B07F-F3CCB279F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58" y="3150100"/>
            <a:ext cx="2743200" cy="1480991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1FE30-1323-40A8-9A9F-2A8D21B378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December 9, 2021. Present and Pay Customer User Guide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2936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lide Number Placeholder 5">
            <a:extLst>
              <a:ext uri="{FF2B5EF4-FFF2-40B4-BE49-F238E27FC236}">
                <a16:creationId xmlns:a16="http://schemas.microsoft.com/office/drawing/2014/main" id="{CC9BAC34-FEC8-4B39-B255-9996BB46EA9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0000" y="4864464"/>
            <a:ext cx="216000" cy="108000"/>
          </a:xfrm>
        </p:spPr>
        <p:txBody>
          <a:bodyPr vert="horz" lIns="0" tIns="0" rIns="0" bIns="0" rtlCol="0" anchor="b" anchorCtr="0">
            <a:normAutofit/>
          </a:bodyPr>
          <a:lstStyle/>
          <a:p>
            <a:pPr>
              <a:spcAft>
                <a:spcPts val="600"/>
              </a:spcAft>
            </a:pPr>
            <a:fld id="{E917DE0E-AFB1-41FD-BC35-27DB61CA125F}" type="slidenum">
              <a:rPr lang="en-AU" smtClean="0"/>
              <a:pPr>
                <a:spcAft>
                  <a:spcPts val="600"/>
                </a:spcAft>
              </a:pPr>
              <a:t>32</a:t>
            </a:fld>
            <a:endParaRPr lang="en-AU"/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05F6A6E7-A1E7-4CA9-AD12-4EB6FB140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88" y="188142"/>
            <a:ext cx="8208000" cy="43200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Add a Bank Account- Enter Details</a:t>
            </a:r>
          </a:p>
        </p:txBody>
      </p:sp>
      <p:pic>
        <p:nvPicPr>
          <p:cNvPr id="8" name="Picture 7" descr="screen shot of the add bank account fields">
            <a:extLst>
              <a:ext uri="{FF2B5EF4-FFF2-40B4-BE49-F238E27FC236}">
                <a16:creationId xmlns:a16="http://schemas.microsoft.com/office/drawing/2014/main" id="{79528B3D-B775-43B7-A052-8003DA1B8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88" y="882002"/>
            <a:ext cx="4584589" cy="38530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86F4D8-FBAC-4DBE-AD1F-75BFD0B5C037}"/>
              </a:ext>
            </a:extLst>
          </p:cNvPr>
          <p:cNvSpPr txBox="1"/>
          <p:nvPr/>
        </p:nvSpPr>
        <p:spPr>
          <a:xfrm>
            <a:off x="5288710" y="882002"/>
            <a:ext cx="3387290" cy="3837806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rot="0" spcFirstLastPara="0" vertOverflow="overflow" horzOverflow="overflow" vert="horz" lIns="154800" tIns="136800" rIns="154800" bIns="15480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80000"/>
              </a:lnSpc>
              <a:spcBef>
                <a:spcPts val="1350"/>
              </a:spcBef>
              <a:buClr>
                <a:schemeClr val="accent1"/>
              </a:buClr>
              <a:buFont typeface="Arial" panose="05000000000000000000" pitchFamily="2" charset="2"/>
              <a:buChar char="•"/>
            </a:pPr>
            <a:r>
              <a:rPr lang="en-US" sz="1500">
                <a:solidFill>
                  <a:schemeClr val="tx2"/>
                </a:solidFill>
              </a:rPr>
              <a:t>Step 1:Enter all mandatory details</a:t>
            </a:r>
            <a:endParaRPr lang="en-US">
              <a:solidFill>
                <a:schemeClr val="tx2"/>
              </a:solidFill>
            </a:endParaRPr>
          </a:p>
          <a:p>
            <a:pPr marL="407670" lvl="1">
              <a:lnSpc>
                <a:spcPct val="80000"/>
              </a:lnSpc>
              <a:spcBef>
                <a:spcPts val="1350"/>
              </a:spcBef>
              <a:buClr>
                <a:srgbClr val="FF0000"/>
              </a:buClr>
              <a:buFont typeface="Arial" panose="05000000000000000000" pitchFamily="2" charset="2"/>
              <a:buChar char="•"/>
            </a:pPr>
            <a:r>
              <a:rPr lang="en-US" sz="1500">
                <a:solidFill>
                  <a:schemeClr val="tx2"/>
                </a:solidFill>
                <a:cs typeface="Arial"/>
              </a:rPr>
              <a:t>Mandatory fields are denoted with an asterisk (*)</a:t>
            </a:r>
          </a:p>
          <a:p>
            <a:pPr>
              <a:lnSpc>
                <a:spcPct val="80000"/>
              </a:lnSpc>
              <a:spcBef>
                <a:spcPts val="1350"/>
              </a:spcBef>
              <a:buClr>
                <a:srgbClr val="FF0000"/>
              </a:buClr>
              <a:buFont typeface="Arial" panose="05000000000000000000" pitchFamily="2" charset="2"/>
              <a:buChar char="•"/>
            </a:pPr>
            <a:r>
              <a:rPr lang="en-US" sz="1500">
                <a:solidFill>
                  <a:schemeClr val="tx2"/>
                </a:solidFill>
                <a:cs typeface="Arial"/>
              </a:rPr>
              <a:t>Step 2: Click </a:t>
            </a:r>
            <a:r>
              <a:rPr lang="en-US" sz="1500" b="1">
                <a:solidFill>
                  <a:schemeClr val="tx2"/>
                </a:solidFill>
                <a:cs typeface="Arial"/>
              </a:rPr>
              <a:t>Submit </a:t>
            </a:r>
          </a:p>
          <a:p>
            <a:pPr>
              <a:lnSpc>
                <a:spcPct val="80000"/>
              </a:lnSpc>
              <a:spcBef>
                <a:spcPts val="1350"/>
              </a:spcBef>
              <a:buClr>
                <a:srgbClr val="FF0000"/>
              </a:buClr>
            </a:pPr>
            <a:r>
              <a:rPr lang="en-US" sz="1500">
                <a:solidFill>
                  <a:schemeClr val="tx2"/>
                </a:solidFill>
                <a:cs typeface="Arial"/>
              </a:rPr>
              <a:t>The new Bank Account will under </a:t>
            </a:r>
            <a:r>
              <a:rPr lang="en-US" sz="1500" b="1">
                <a:solidFill>
                  <a:schemeClr val="tx2"/>
                </a:solidFill>
                <a:cs typeface="Arial"/>
              </a:rPr>
              <a:t>Manage Bank Accounts </a:t>
            </a:r>
          </a:p>
          <a:p>
            <a:pPr marL="596265" lvl="1" indent="-188595">
              <a:spcBef>
                <a:spcPts val="135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500">
              <a:solidFill>
                <a:schemeClr val="tx2"/>
              </a:solidFill>
              <a:cs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DF66F4-7A48-4B25-B649-D7F134C2E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December 9, 2021. Present and Pay Customer User Guide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6179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55E10-E5DC-48CF-AD63-0AE76825281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0000" y="4864464"/>
            <a:ext cx="216000" cy="108000"/>
          </a:xfrm>
        </p:spPr>
        <p:txBody>
          <a:bodyPr vert="horz" lIns="0" tIns="0" rIns="0" bIns="0" rtlCol="0" anchor="b" anchorCtr="0">
            <a:normAutofit/>
          </a:bodyPr>
          <a:lstStyle/>
          <a:p>
            <a:pPr>
              <a:spcAft>
                <a:spcPts val="600"/>
              </a:spcAft>
            </a:pPr>
            <a:fld id="{E917DE0E-AFB1-41FD-BC35-27DB61CA125F}" type="slidenum">
              <a:rPr lang="en-AU" smtClean="0"/>
              <a:pPr>
                <a:spcAft>
                  <a:spcPts val="600"/>
                </a:spcAft>
              </a:pPr>
              <a:t>33</a:t>
            </a:fld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4CD1EC-3B5A-4B07-ABDF-D29DD330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88" y="195486"/>
            <a:ext cx="8208000" cy="43200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>
                <a:cs typeface="Arial"/>
              </a:rPr>
              <a:t>Delete Bank Account</a:t>
            </a:r>
          </a:p>
        </p:txBody>
      </p:sp>
      <p:pic>
        <p:nvPicPr>
          <p:cNvPr id="7" name="Picture 6" descr="screen shot of the delete bank account function">
            <a:extLst>
              <a:ext uri="{FF2B5EF4-FFF2-40B4-BE49-F238E27FC236}">
                <a16:creationId xmlns:a16="http://schemas.microsoft.com/office/drawing/2014/main" id="{D29D66A7-B177-48C4-9166-708161C6E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88" y="667681"/>
            <a:ext cx="7053683" cy="22069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63317E2-2347-4485-B651-6F10164669E8}"/>
              </a:ext>
            </a:extLst>
          </p:cNvPr>
          <p:cNvSpPr txBox="1"/>
          <p:nvPr/>
        </p:nvSpPr>
        <p:spPr>
          <a:xfrm>
            <a:off x="467688" y="2980096"/>
            <a:ext cx="8208000" cy="1783927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rot="0" spcFirstLastPara="0" vertOverflow="overflow" horzOverflow="overflow" vert="horz" lIns="91440" tIns="9144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</a:pPr>
            <a:r>
              <a:rPr lang="en-US" sz="1500">
                <a:solidFill>
                  <a:schemeClr val="tx2"/>
                </a:solidFill>
              </a:rPr>
              <a:t>To delete a bank account:</a:t>
            </a:r>
          </a:p>
          <a:p>
            <a:pPr marL="285750" indent="-285750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Font typeface="Arial"/>
              <a:buChar char="•"/>
            </a:pPr>
            <a:r>
              <a:rPr lang="en-US" sz="1500">
                <a:solidFill>
                  <a:schemeClr val="tx2"/>
                </a:solidFill>
              </a:rPr>
              <a:t>Step 1</a:t>
            </a:r>
            <a:r>
              <a:rPr lang="en-US" sz="1500" b="1">
                <a:solidFill>
                  <a:schemeClr val="tx2"/>
                </a:solidFill>
              </a:rPr>
              <a:t>: </a:t>
            </a:r>
            <a:r>
              <a:rPr lang="en-US" sz="1500">
                <a:solidFill>
                  <a:schemeClr val="tx2"/>
                </a:solidFill>
              </a:rPr>
              <a:t>Select Bank Account record to be deleted by using the check box</a:t>
            </a:r>
            <a:endParaRPr lang="en-US" sz="1500" b="1">
              <a:solidFill>
                <a:schemeClr val="tx2"/>
              </a:solidFill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/>
              <a:buChar char="•"/>
            </a:pPr>
            <a:r>
              <a:rPr lang="en-US" sz="1500">
                <a:solidFill>
                  <a:schemeClr val="tx2"/>
                </a:solidFill>
                <a:cs typeface="Arial"/>
              </a:rPr>
              <a:t>Step 2: Click </a:t>
            </a:r>
            <a:r>
              <a:rPr lang="en-US" sz="1500" b="1">
                <a:solidFill>
                  <a:schemeClr val="tx2"/>
                </a:solidFill>
                <a:cs typeface="Arial"/>
              </a:rPr>
              <a:t>Delete </a:t>
            </a:r>
            <a:r>
              <a:rPr lang="en-US" sz="1500">
                <a:solidFill>
                  <a:schemeClr val="tx2"/>
                </a:solidFill>
                <a:cs typeface="Arial"/>
              </a:rPr>
              <a:t>button—a pop up will appear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/>
              <a:buChar char="•"/>
            </a:pPr>
            <a:r>
              <a:rPr lang="en-US" sz="1500">
                <a:solidFill>
                  <a:schemeClr val="tx2"/>
                </a:solidFill>
                <a:cs typeface="Arial"/>
              </a:rPr>
              <a:t>Step 3: Click </a:t>
            </a:r>
            <a:r>
              <a:rPr lang="en-US" sz="1500" b="1">
                <a:solidFill>
                  <a:schemeClr val="tx2"/>
                </a:solidFill>
                <a:cs typeface="Arial"/>
              </a:rPr>
              <a:t>Yes </a:t>
            </a:r>
            <a:r>
              <a:rPr lang="en-US" sz="1500">
                <a:solidFill>
                  <a:schemeClr val="tx2"/>
                </a:solidFill>
                <a:cs typeface="Arial"/>
              </a:rPr>
              <a:t>to delete the bank account from the Present &amp; Pay platform</a:t>
            </a:r>
          </a:p>
          <a:p>
            <a: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</a:pPr>
            <a:r>
              <a:rPr lang="en-US" sz="1500">
                <a:solidFill>
                  <a:schemeClr val="tx2"/>
                </a:solidFill>
                <a:cs typeface="Arial"/>
              </a:rPr>
              <a:t>The Bank Account will be deleted.</a:t>
            </a:r>
          </a:p>
          <a:p>
            <a:pPr>
              <a:lnSpc>
                <a:spcPct val="90000"/>
              </a:lnSpc>
              <a:buClr>
                <a:schemeClr val="accent1"/>
              </a:buClr>
            </a:pPr>
            <a:endParaRPr lang="en-US" sz="1400">
              <a:solidFill>
                <a:schemeClr val="tx2"/>
              </a:solidFill>
              <a:cs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833DE1-FFF5-49B1-845B-05F4AE1A40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December 9, 2021. Present and Pay Customer User Guide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0998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55E10-E5DC-48CF-AD63-0AE76825281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0000" y="4864464"/>
            <a:ext cx="216000" cy="108000"/>
          </a:xfrm>
        </p:spPr>
        <p:txBody>
          <a:bodyPr vert="horz" lIns="0" tIns="0" rIns="0" bIns="0" rtlCol="0" anchor="b" anchorCtr="0">
            <a:normAutofit/>
          </a:bodyPr>
          <a:lstStyle/>
          <a:p>
            <a:pPr>
              <a:spcAft>
                <a:spcPts val="600"/>
              </a:spcAft>
            </a:pPr>
            <a:fld id="{E917DE0E-AFB1-41FD-BC35-27DB61CA125F}" type="slidenum">
              <a:rPr lang="en-AU" smtClean="0"/>
              <a:pPr>
                <a:spcAft>
                  <a:spcPts val="600"/>
                </a:spcAft>
              </a:pPr>
              <a:t>34</a:t>
            </a:fld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4CD1EC-3B5A-4B07-ABDF-D29DD330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88" y="195486"/>
            <a:ext cx="8208000" cy="43200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>
                <a:cs typeface="Arial"/>
              </a:rPr>
              <a:t>Enable/Disable Bank Account for Merchant</a:t>
            </a:r>
          </a:p>
        </p:txBody>
      </p:sp>
      <p:pic>
        <p:nvPicPr>
          <p:cNvPr id="4" name="Picture 3" descr="screen shot of the enable/disable bank account by merchant function">
            <a:extLst>
              <a:ext uri="{FF2B5EF4-FFF2-40B4-BE49-F238E27FC236}">
                <a16:creationId xmlns:a16="http://schemas.microsoft.com/office/drawing/2014/main" id="{C32C6D50-2606-4361-A927-603F4F5CF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88" y="650122"/>
            <a:ext cx="6882981" cy="22922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63317E2-2347-4485-B651-6F10164669E8}"/>
              </a:ext>
            </a:extLst>
          </p:cNvPr>
          <p:cNvSpPr txBox="1"/>
          <p:nvPr/>
        </p:nvSpPr>
        <p:spPr>
          <a:xfrm>
            <a:off x="468000" y="3043097"/>
            <a:ext cx="8208000" cy="1929367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rot="0" spcFirstLastPara="0" vertOverflow="overflow" horzOverflow="overflow" vert="horz" lIns="91440" tIns="9144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</a:pPr>
            <a:r>
              <a:rPr lang="en-US" sz="1500">
                <a:solidFill>
                  <a:schemeClr val="tx2"/>
                </a:solidFill>
                <a:cs typeface="Arial"/>
              </a:rPr>
              <a:t>To make a bank account accessible to Sodexo, proceed as follows:</a:t>
            </a:r>
          </a:p>
          <a:p>
            <a:pPr marL="285750" indent="-285750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Font typeface="Arial"/>
              <a:buChar char="•"/>
            </a:pPr>
            <a:r>
              <a:rPr lang="en-US" sz="1500">
                <a:solidFill>
                  <a:schemeClr val="tx2"/>
                </a:solidFill>
                <a:cs typeface="Arial"/>
              </a:rPr>
              <a:t>Step 1: Select Bank Account by clicking the check box</a:t>
            </a:r>
          </a:p>
          <a:p>
            <a:pPr marL="285750" indent="-285750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Font typeface="Arial"/>
              <a:buChar char="•"/>
            </a:pPr>
            <a:r>
              <a:rPr lang="en-US" sz="1500">
                <a:solidFill>
                  <a:schemeClr val="tx2"/>
                </a:solidFill>
                <a:cs typeface="Arial"/>
              </a:rPr>
              <a:t>Step 2: Click </a:t>
            </a:r>
            <a:r>
              <a:rPr lang="en-US" sz="1500" b="1">
                <a:solidFill>
                  <a:schemeClr val="tx2"/>
                </a:solidFill>
                <a:cs typeface="Arial"/>
              </a:rPr>
              <a:t>Accessible by Merchant </a:t>
            </a:r>
            <a:r>
              <a:rPr lang="en-US" sz="1500">
                <a:solidFill>
                  <a:schemeClr val="tx2"/>
                </a:solidFill>
                <a:cs typeface="Arial"/>
              </a:rPr>
              <a:t>button</a:t>
            </a:r>
          </a:p>
          <a:p>
            <a:pPr marL="285750" indent="-285750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Font typeface="Arial"/>
              <a:buChar char="•"/>
            </a:pPr>
            <a:r>
              <a:rPr lang="en-US" sz="1500">
                <a:solidFill>
                  <a:schemeClr val="tx2"/>
                </a:solidFill>
                <a:cs typeface="Arial"/>
              </a:rPr>
              <a:t>Step 3: Click on </a:t>
            </a:r>
            <a:r>
              <a:rPr lang="en-US" sz="1500" b="1">
                <a:solidFill>
                  <a:schemeClr val="tx2"/>
                </a:solidFill>
                <a:cs typeface="Arial"/>
              </a:rPr>
              <a:t>Enable </a:t>
            </a:r>
            <a:r>
              <a:rPr lang="en-US" sz="1500">
                <a:solidFill>
                  <a:schemeClr val="tx2"/>
                </a:solidFill>
                <a:cs typeface="Arial"/>
              </a:rPr>
              <a:t>from the dropdown</a:t>
            </a:r>
          </a:p>
          <a:p>
            <a: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</a:pPr>
            <a:r>
              <a:rPr lang="en-US" sz="1500">
                <a:solidFill>
                  <a:schemeClr val="tx2"/>
                </a:solidFill>
                <a:cs typeface="Arial"/>
              </a:rPr>
              <a:t>These steps may also be followed to </a:t>
            </a:r>
            <a:r>
              <a:rPr lang="en-US" sz="1500" b="1">
                <a:solidFill>
                  <a:schemeClr val="tx2"/>
                </a:solidFill>
                <a:cs typeface="Arial"/>
              </a:rPr>
              <a:t>Disable </a:t>
            </a:r>
            <a:r>
              <a:rPr lang="en-US" sz="1500">
                <a:solidFill>
                  <a:schemeClr val="tx2"/>
                </a:solidFill>
                <a:cs typeface="Arial"/>
              </a:rPr>
              <a:t>a bank account for Merchant</a:t>
            </a:r>
          </a:p>
          <a:p>
            <a:pPr>
              <a:lnSpc>
                <a:spcPct val="90000"/>
              </a:lnSpc>
              <a:buClr>
                <a:schemeClr val="accent1"/>
              </a:buClr>
            </a:pPr>
            <a:endParaRPr lang="en-US" sz="1400">
              <a:solidFill>
                <a:schemeClr val="tx2"/>
              </a:solidFill>
              <a:cs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FDBEB-924A-4361-AAB1-D13E2828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68000" y="4995100"/>
            <a:ext cx="3564000" cy="108000"/>
          </a:xfrm>
        </p:spPr>
        <p:txBody>
          <a:bodyPr/>
          <a:lstStyle/>
          <a:p>
            <a:r>
              <a:rPr lang="en-US" dirty="0"/>
              <a:t>December 9, 2021. Present and Pay Customer User Guide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8921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lide Number Placeholder 5">
            <a:extLst>
              <a:ext uri="{FF2B5EF4-FFF2-40B4-BE49-F238E27FC236}">
                <a16:creationId xmlns:a16="http://schemas.microsoft.com/office/drawing/2014/main" id="{CC9BAC34-FEC8-4B39-B255-9996BB46EA9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0000" y="4864464"/>
            <a:ext cx="216000" cy="108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E917DE0E-AFB1-41FD-BC35-27DB61CA125F}" type="slidenum">
              <a:rPr lang="en-AU" smtClean="0"/>
              <a:pPr>
                <a:spcAft>
                  <a:spcPts val="600"/>
                </a:spcAft>
              </a:pPr>
              <a:t>35</a:t>
            </a:fld>
            <a:endParaRPr lang="en-AU"/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05F6A6E7-A1E7-4CA9-AD12-4EB6FB140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88" y="195486"/>
            <a:ext cx="8208000" cy="432000"/>
          </a:xfrm>
        </p:spPr>
        <p:txBody>
          <a:bodyPr/>
          <a:lstStyle/>
          <a:p>
            <a:r>
              <a:rPr lang="en-US" dirty="0"/>
              <a:t>Pay By ACH Using a NEW Bank Account</a:t>
            </a:r>
          </a:p>
        </p:txBody>
      </p:sp>
      <p:pic>
        <p:nvPicPr>
          <p:cNvPr id="7" name="Picture 6" descr="screen shot of pay by ACH using a new bank account">
            <a:extLst>
              <a:ext uri="{FF2B5EF4-FFF2-40B4-BE49-F238E27FC236}">
                <a16:creationId xmlns:a16="http://schemas.microsoft.com/office/drawing/2014/main" id="{FB07C67D-2179-436F-A2A1-224C9E2F7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97" y="636153"/>
            <a:ext cx="7187807" cy="1560711"/>
          </a:xfrm>
          <a:prstGeom prst="rect">
            <a:avLst/>
          </a:prstGeom>
        </p:spPr>
      </p:pic>
      <p:sp>
        <p:nvSpPr>
          <p:cNvPr id="75" name="Content Placeholder 4">
            <a:extLst>
              <a:ext uri="{FF2B5EF4-FFF2-40B4-BE49-F238E27FC236}">
                <a16:creationId xmlns:a16="http://schemas.microsoft.com/office/drawing/2014/main" id="{CEDD69FB-66CA-488A-8E26-B015064E503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70006" y="2222992"/>
            <a:ext cx="8208000" cy="2641472"/>
          </a:xfrm>
          <a:ln w="12700">
            <a:solidFill>
              <a:schemeClr val="tx2"/>
            </a:solidFill>
          </a:ln>
        </p:spPr>
        <p:txBody>
          <a:bodyPr vert="horz" lIns="182880" tIns="0" rIns="91440" bIns="0" rtlCol="0" anchor="t">
            <a:noAutofit/>
          </a:bodyPr>
          <a:lstStyle/>
          <a:p>
            <a:pPr marL="0" indent="0">
              <a:buNone/>
            </a:pPr>
            <a:r>
              <a:rPr lang="en-US" dirty="0">
                <a:cs typeface="Arial"/>
              </a:rPr>
              <a:t>To add and save a new bank account and pay your invoices by ACH, follow these steps under </a:t>
            </a:r>
            <a:r>
              <a:rPr lang="en-US" b="1" dirty="0">
                <a:cs typeface="Arial"/>
              </a:rPr>
              <a:t>Open Bills</a:t>
            </a:r>
            <a:endParaRPr lang="en-US" dirty="0"/>
          </a:p>
          <a:p>
            <a:pPr marL="0" indent="0">
              <a:buNone/>
            </a:pPr>
            <a:r>
              <a:rPr lang="en-US" dirty="0">
                <a:cs typeface="Arial"/>
              </a:rPr>
              <a:t>Menu:</a:t>
            </a:r>
            <a:endParaRPr lang="en-US" b="1" dirty="0">
              <a:cs typeface="Arial"/>
            </a:endParaRPr>
          </a:p>
          <a:p>
            <a:pPr marL="188595" indent="-188595">
              <a:spcBef>
                <a:spcPts val="600"/>
              </a:spcBef>
            </a:pPr>
            <a:r>
              <a:rPr lang="en-US" dirty="0"/>
              <a:t>Step 1: Select the AR record- you may also select multiple records by clicking on the boxes to the left</a:t>
            </a:r>
            <a:endParaRPr lang="en-US" dirty="0">
              <a:cs typeface="Arial"/>
            </a:endParaRPr>
          </a:p>
          <a:p>
            <a:pPr marL="188595" indent="-188595">
              <a:spcBef>
                <a:spcPts val="600"/>
              </a:spcBef>
            </a:pPr>
            <a:r>
              <a:rPr lang="en-US" dirty="0"/>
              <a:t>Step 2: Click on Pay Selected Bills</a:t>
            </a:r>
            <a:endParaRPr lang="en-US" dirty="0">
              <a:cs typeface="Arial"/>
            </a:endParaRPr>
          </a:p>
          <a:p>
            <a:pPr marL="188595" indent="-188595">
              <a:spcBef>
                <a:spcPts val="600"/>
              </a:spcBef>
            </a:pPr>
            <a:r>
              <a:rPr lang="en-US" dirty="0"/>
              <a:t>Step 3: Click on Pay by ACH</a:t>
            </a:r>
            <a:endParaRPr lang="en-US" dirty="0">
              <a:cs typeface="Arial"/>
            </a:endParaRPr>
          </a:p>
          <a:p>
            <a:pPr marL="0" indent="0">
              <a:buNone/>
            </a:pPr>
            <a:r>
              <a:rPr lang="en-US" dirty="0">
                <a:cs typeface="Arial"/>
              </a:rPr>
              <a:t>Select </a:t>
            </a:r>
            <a:r>
              <a:rPr lang="en-US" b="1" dirty="0">
                <a:cs typeface="Arial"/>
              </a:rPr>
              <a:t>Pay by ACH </a:t>
            </a:r>
            <a:r>
              <a:rPr lang="en-US" dirty="0">
                <a:cs typeface="Arial"/>
              </a:rPr>
              <a:t>from the pop up that appears </a:t>
            </a:r>
          </a:p>
          <a:p>
            <a:pPr marL="0" indent="0">
              <a:buNone/>
            </a:pPr>
            <a:endParaRPr lang="en-US" dirty="0">
              <a:cs typeface="Arial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D6FAFE6-23AC-417C-9A52-7865DA547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68000" y="4916719"/>
            <a:ext cx="3564000" cy="108000"/>
          </a:xfrm>
        </p:spPr>
        <p:txBody>
          <a:bodyPr/>
          <a:lstStyle/>
          <a:p>
            <a:r>
              <a:rPr lang="en-US" dirty="0"/>
              <a:t>December 9, 2021. Present and Pay Customer User Guide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5962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lide Number Placeholder 5">
            <a:extLst>
              <a:ext uri="{FF2B5EF4-FFF2-40B4-BE49-F238E27FC236}">
                <a16:creationId xmlns:a16="http://schemas.microsoft.com/office/drawing/2014/main" id="{CC9BAC34-FEC8-4B39-B255-9996BB46EA9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0000" y="4864464"/>
            <a:ext cx="216000" cy="108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E917DE0E-AFB1-41FD-BC35-27DB61CA125F}" type="slidenum">
              <a:rPr lang="en-AU" smtClean="0"/>
              <a:pPr>
                <a:spcAft>
                  <a:spcPts val="600"/>
                </a:spcAft>
              </a:pPr>
              <a:t>36</a:t>
            </a:fld>
            <a:endParaRPr lang="en-AU"/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05F6A6E7-A1E7-4CA9-AD12-4EB6FB140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00" y="273801"/>
            <a:ext cx="8208000" cy="432000"/>
          </a:xfrm>
        </p:spPr>
        <p:txBody>
          <a:bodyPr/>
          <a:lstStyle/>
          <a:p>
            <a:r>
              <a:rPr lang="en-US" dirty="0"/>
              <a:t>Pay By ACH- Preview</a:t>
            </a:r>
          </a:p>
        </p:txBody>
      </p:sp>
      <p:pic>
        <p:nvPicPr>
          <p:cNvPr id="7" name="Picture 6" descr="screen shot of the pay by ACH preview">
            <a:extLst>
              <a:ext uri="{FF2B5EF4-FFF2-40B4-BE49-F238E27FC236}">
                <a16:creationId xmlns:a16="http://schemas.microsoft.com/office/drawing/2014/main" id="{E070C9B6-22A5-4F84-8A24-2EB1C90AD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62" y="696423"/>
            <a:ext cx="4279763" cy="27800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86F4D8-FBAC-4DBE-AD1F-75BFD0B5C037}"/>
              </a:ext>
            </a:extLst>
          </p:cNvPr>
          <p:cNvSpPr txBox="1"/>
          <p:nvPr/>
        </p:nvSpPr>
        <p:spPr>
          <a:xfrm>
            <a:off x="335262" y="3545378"/>
            <a:ext cx="8472851" cy="964367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88595" indent="-188595">
              <a:spcBef>
                <a:spcPts val="135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500">
                <a:solidFill>
                  <a:schemeClr val="tx2"/>
                </a:solidFill>
              </a:rPr>
              <a:t>Step 1: Check the </a:t>
            </a:r>
            <a:r>
              <a:rPr lang="en-US" sz="1500" b="1">
                <a:solidFill>
                  <a:schemeClr val="tx2"/>
                </a:solidFill>
              </a:rPr>
              <a:t>Payable Amount </a:t>
            </a:r>
            <a:r>
              <a:rPr lang="en-US" sz="1500">
                <a:solidFill>
                  <a:schemeClr val="tx2"/>
                </a:solidFill>
              </a:rPr>
              <a:t>and enter any applicable Comments (for instance, if you are making a  partial payment you would note this in the comments section)</a:t>
            </a:r>
          </a:p>
          <a:p>
            <a:pPr marL="188595" indent="-188595">
              <a:spcBef>
                <a:spcPts val="135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500">
                <a:solidFill>
                  <a:schemeClr val="tx2"/>
                </a:solidFill>
              </a:rPr>
              <a:t>Step 2: Click on </a:t>
            </a:r>
            <a:r>
              <a:rPr lang="en-US" sz="1500" b="1">
                <a:solidFill>
                  <a:schemeClr val="tx2"/>
                </a:solidFill>
              </a:rPr>
              <a:t>Proceed To Pay </a:t>
            </a:r>
            <a:r>
              <a:rPr lang="en-US" sz="1500">
                <a:solidFill>
                  <a:schemeClr val="tx2"/>
                </a:solidFill>
              </a:rPr>
              <a:t>- A pop up will appear</a:t>
            </a:r>
            <a:endParaRPr lang="en-US" sz="1500">
              <a:solidFill>
                <a:schemeClr val="tx2"/>
              </a:solidFill>
              <a:cs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A45DCE-D35B-4C46-AEC7-F873BAE44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December 9, 2021. Present and Pay Customer User Guide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8503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lide Number Placeholder 5">
            <a:extLst>
              <a:ext uri="{FF2B5EF4-FFF2-40B4-BE49-F238E27FC236}">
                <a16:creationId xmlns:a16="http://schemas.microsoft.com/office/drawing/2014/main" id="{CC9BAC34-FEC8-4B39-B255-9996BB46EA9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0000" y="4864464"/>
            <a:ext cx="216000" cy="108000"/>
          </a:xfrm>
        </p:spPr>
        <p:txBody>
          <a:bodyPr vert="horz" lIns="0" tIns="0" rIns="0" bIns="0" rtlCol="0" anchor="b" anchorCtr="0">
            <a:normAutofit/>
          </a:bodyPr>
          <a:lstStyle/>
          <a:p>
            <a:pPr>
              <a:spcAft>
                <a:spcPts val="600"/>
              </a:spcAft>
            </a:pPr>
            <a:fld id="{E917DE0E-AFB1-41FD-BC35-27DB61CA125F}" type="slidenum">
              <a:rPr lang="en-AU" smtClean="0"/>
              <a:pPr>
                <a:spcAft>
                  <a:spcPts val="600"/>
                </a:spcAft>
              </a:pPr>
              <a:t>37</a:t>
            </a:fld>
            <a:endParaRPr lang="en-AU"/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05F6A6E7-A1E7-4CA9-AD12-4EB6FB140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88" y="188142"/>
            <a:ext cx="8208000" cy="43200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Pay By ACH- Payment Summary</a:t>
            </a:r>
          </a:p>
        </p:txBody>
      </p:sp>
      <p:pic>
        <p:nvPicPr>
          <p:cNvPr id="7" name="Picture 6" descr="screen shot of the pay by ACH payment summery function">
            <a:extLst>
              <a:ext uri="{FF2B5EF4-FFF2-40B4-BE49-F238E27FC236}">
                <a16:creationId xmlns:a16="http://schemas.microsoft.com/office/drawing/2014/main" id="{B0BC17C4-2F1C-4335-AE90-DCF4D9C08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27" y="1242707"/>
            <a:ext cx="4413887" cy="26580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86F4D8-FBAC-4DBE-AD1F-75BFD0B5C037}"/>
              </a:ext>
            </a:extLst>
          </p:cNvPr>
          <p:cNvSpPr txBox="1"/>
          <p:nvPr/>
        </p:nvSpPr>
        <p:spPr>
          <a:xfrm>
            <a:off x="4958999" y="882002"/>
            <a:ext cx="3717001" cy="3903748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rot="0" spcFirstLastPara="0" vertOverflow="overflow" horzOverflow="overflow" vert="horz" lIns="154800" tIns="136800" rIns="154800" bIns="15480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marL="188595" indent="-188595">
              <a:spcBef>
                <a:spcPts val="135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500">
                <a:solidFill>
                  <a:schemeClr val="tx2"/>
                </a:solidFill>
              </a:rPr>
              <a:t>Step 1: Click on the </a:t>
            </a:r>
            <a:r>
              <a:rPr lang="en-US" sz="1500" b="1">
                <a:solidFill>
                  <a:schemeClr val="tx2"/>
                </a:solidFill>
              </a:rPr>
              <a:t>"Pay Now" </a:t>
            </a:r>
            <a:r>
              <a:rPr lang="en-US" sz="1500">
                <a:solidFill>
                  <a:schemeClr val="tx2"/>
                </a:solidFill>
              </a:rPr>
              <a:t>button</a:t>
            </a:r>
          </a:p>
          <a:p>
            <a:pPr marL="188595" indent="-188595">
              <a:spcBef>
                <a:spcPts val="135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500">
                <a:solidFill>
                  <a:schemeClr val="tx2"/>
                </a:solidFill>
              </a:rPr>
              <a:t>Step 2: Select a bank account from the  dropdown</a:t>
            </a:r>
          </a:p>
          <a:p>
            <a:pPr marL="188595" indent="-188595">
              <a:spcBef>
                <a:spcPts val="135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500">
                <a:solidFill>
                  <a:schemeClr val="tx2"/>
                </a:solidFill>
              </a:rPr>
              <a:t>Step 3: Click </a:t>
            </a:r>
            <a:r>
              <a:rPr lang="en-US" sz="1500" b="1">
                <a:solidFill>
                  <a:schemeClr val="tx2"/>
                </a:solidFill>
              </a:rPr>
              <a:t>New Bank Account. </a:t>
            </a:r>
            <a:r>
              <a:rPr lang="en-US" sz="1500">
                <a:solidFill>
                  <a:schemeClr val="tx2"/>
                </a:solidFill>
              </a:rPr>
              <a:t>Click on </a:t>
            </a:r>
            <a:r>
              <a:rPr lang="en-US" sz="1500" b="1">
                <a:solidFill>
                  <a:schemeClr val="tx2"/>
                </a:solidFill>
              </a:rPr>
              <a:t>Save Bank Account For Reuse </a:t>
            </a:r>
            <a:r>
              <a:rPr lang="en-US" sz="1500">
                <a:solidFill>
                  <a:schemeClr val="tx2"/>
                </a:solidFill>
              </a:rPr>
              <a:t>to save the details for future use.</a:t>
            </a:r>
          </a:p>
          <a:p>
            <a:pPr marL="188595" indent="-188595">
              <a:spcBef>
                <a:spcPts val="135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500">
                <a:solidFill>
                  <a:schemeClr val="tx2"/>
                </a:solidFill>
              </a:rPr>
              <a:t>Step 4: Click </a:t>
            </a:r>
            <a:r>
              <a:rPr lang="en-US" sz="1500" b="1">
                <a:solidFill>
                  <a:schemeClr val="tx2"/>
                </a:solidFill>
              </a:rPr>
              <a:t>Proceed</a:t>
            </a:r>
          </a:p>
          <a:p>
            <a:pPr>
              <a:spcBef>
                <a:spcPts val="1350"/>
              </a:spcBef>
              <a:buClr>
                <a:schemeClr val="accent1"/>
              </a:buClr>
            </a:pPr>
            <a:r>
              <a:rPr lang="en-US" sz="1500">
                <a:solidFill>
                  <a:schemeClr val="tx2"/>
                </a:solidFill>
              </a:rPr>
              <a:t>A pop up will appear</a:t>
            </a:r>
            <a:endParaRPr lang="en-US" sz="1500" b="1">
              <a:solidFill>
                <a:schemeClr val="tx2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DFF6921-C0A8-49B7-BBE8-C9B6518EF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December 9, 2021. Present and Pay Customer User Guide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2149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lide Number Placeholder 5">
            <a:extLst>
              <a:ext uri="{FF2B5EF4-FFF2-40B4-BE49-F238E27FC236}">
                <a16:creationId xmlns:a16="http://schemas.microsoft.com/office/drawing/2014/main" id="{CC9BAC34-FEC8-4B39-B255-9996BB46EA9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0000" y="4864464"/>
            <a:ext cx="216000" cy="108000"/>
          </a:xfrm>
        </p:spPr>
        <p:txBody>
          <a:bodyPr vert="horz" lIns="0" tIns="0" rIns="0" bIns="0" rtlCol="0" anchor="b" anchorCtr="0">
            <a:normAutofit/>
          </a:bodyPr>
          <a:lstStyle/>
          <a:p>
            <a:pPr>
              <a:spcAft>
                <a:spcPts val="600"/>
              </a:spcAft>
            </a:pPr>
            <a:fld id="{E917DE0E-AFB1-41FD-BC35-27DB61CA125F}" type="slidenum">
              <a:rPr lang="en-AU" smtClean="0"/>
              <a:pPr>
                <a:spcAft>
                  <a:spcPts val="600"/>
                </a:spcAft>
              </a:pPr>
              <a:t>38</a:t>
            </a:fld>
            <a:endParaRPr lang="en-AU"/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05F6A6E7-A1E7-4CA9-AD12-4EB6FB140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88" y="188142"/>
            <a:ext cx="8208000" cy="432000"/>
          </a:xfrm>
        </p:spPr>
        <p:txBody>
          <a:bodyPr vert="horz" lIns="0" tIns="0" rIns="0" bIns="0" rtlCol="0" anchor="t">
            <a:normAutofit fontScale="90000"/>
          </a:bodyPr>
          <a:lstStyle/>
          <a:p>
            <a:r>
              <a:rPr lang="en-US"/>
              <a:t>Pay By ACH Using a NEW Bank Account- Add Bank Details</a:t>
            </a:r>
          </a:p>
        </p:txBody>
      </p:sp>
      <p:pic>
        <p:nvPicPr>
          <p:cNvPr id="7" name="Picture 6" descr="screen shot of the add new bank account function">
            <a:extLst>
              <a:ext uri="{FF2B5EF4-FFF2-40B4-BE49-F238E27FC236}">
                <a16:creationId xmlns:a16="http://schemas.microsoft.com/office/drawing/2014/main" id="{C7D10ABC-2E1B-405C-A460-58A6F97D5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88" y="922639"/>
            <a:ext cx="4224894" cy="32982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86F4D8-FBAC-4DBE-AD1F-75BFD0B5C037}"/>
              </a:ext>
            </a:extLst>
          </p:cNvPr>
          <p:cNvSpPr txBox="1"/>
          <p:nvPr/>
        </p:nvSpPr>
        <p:spPr>
          <a:xfrm>
            <a:off x="4958999" y="882002"/>
            <a:ext cx="3717001" cy="390374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rot="0" spcFirstLastPara="0" vertOverflow="overflow" horzOverflow="overflow" vert="horz" lIns="154800" tIns="136800" rIns="154800" bIns="15480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188595" indent="-188595">
              <a:spcBef>
                <a:spcPts val="135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500">
                <a:solidFill>
                  <a:schemeClr val="tx2"/>
                </a:solidFill>
              </a:rPr>
              <a:t>Step 1: Add all the mandatory details</a:t>
            </a:r>
            <a:endParaRPr lang="en-US" sz="1500">
              <a:solidFill>
                <a:schemeClr val="tx2"/>
              </a:solidFill>
              <a:cs typeface="Arial"/>
            </a:endParaRPr>
          </a:p>
          <a:p>
            <a:pPr marL="596265" lvl="1" indent="-188595">
              <a:spcBef>
                <a:spcPts val="135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500">
                <a:solidFill>
                  <a:schemeClr val="tx2"/>
                </a:solidFill>
              </a:rPr>
              <a:t>Mandatory fields are denoted with an asterisk (*)</a:t>
            </a:r>
            <a:endParaRPr lang="en-US" sz="1500">
              <a:solidFill>
                <a:schemeClr val="tx2"/>
              </a:solidFill>
              <a:cs typeface="Arial"/>
            </a:endParaRPr>
          </a:p>
          <a:p>
            <a:pPr marL="188595" indent="-188595">
              <a:spcBef>
                <a:spcPts val="135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500">
                <a:solidFill>
                  <a:schemeClr val="tx2"/>
                </a:solidFill>
                <a:cs typeface="Arial"/>
              </a:rPr>
              <a:t>Step 2: Click on </a:t>
            </a:r>
            <a:r>
              <a:rPr lang="en-US" sz="1500" b="1">
                <a:solidFill>
                  <a:schemeClr val="tx2"/>
                </a:solidFill>
                <a:cs typeface="Arial"/>
              </a:rPr>
              <a:t>Submit </a:t>
            </a:r>
            <a:r>
              <a:rPr lang="en-US" sz="1500">
                <a:solidFill>
                  <a:schemeClr val="tx2"/>
                </a:solidFill>
                <a:cs typeface="Arial"/>
              </a:rPr>
              <a:t>to save the bank details</a:t>
            </a:r>
          </a:p>
          <a:p>
            <a:pPr marL="188595" indent="-188595">
              <a:spcBef>
                <a:spcPts val="135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500">
                <a:solidFill>
                  <a:schemeClr val="tx2"/>
                </a:solidFill>
                <a:cs typeface="Arial"/>
              </a:rPr>
              <a:t>Step 3: Proceed with the payment using this bank account</a:t>
            </a:r>
          </a:p>
          <a:p>
            <a:pPr marL="596265" lvl="1" indent="-188595">
              <a:spcBef>
                <a:spcPts val="135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500">
              <a:solidFill>
                <a:schemeClr val="tx2"/>
              </a:solidFill>
              <a:cs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A44562-7ABE-48C3-8CAD-F97AFFABC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December 9, 2021. Present and Pay Customer User Guide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2217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lide Number Placeholder 5">
            <a:extLst>
              <a:ext uri="{FF2B5EF4-FFF2-40B4-BE49-F238E27FC236}">
                <a16:creationId xmlns:a16="http://schemas.microsoft.com/office/drawing/2014/main" id="{CC9BAC34-FEC8-4B39-B255-9996BB46EA9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0000" y="4864464"/>
            <a:ext cx="216000" cy="108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E917DE0E-AFB1-41FD-BC35-27DB61CA125F}" type="slidenum">
              <a:rPr lang="en-AU" smtClean="0"/>
              <a:pPr>
                <a:spcAft>
                  <a:spcPts val="600"/>
                </a:spcAft>
              </a:pPr>
              <a:t>39</a:t>
            </a:fld>
            <a:endParaRPr lang="en-AU"/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05F6A6E7-A1E7-4CA9-AD12-4EB6FB140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88" y="195486"/>
            <a:ext cx="8208000" cy="432000"/>
          </a:xfrm>
        </p:spPr>
        <p:txBody>
          <a:bodyPr/>
          <a:lstStyle/>
          <a:p>
            <a:r>
              <a:rPr lang="en-US"/>
              <a:t>Pay By ACH- Using an EXISTING  Bank Account</a:t>
            </a:r>
          </a:p>
        </p:txBody>
      </p:sp>
      <p:pic>
        <p:nvPicPr>
          <p:cNvPr id="3" name="Picture 5" descr="screen shot of the use existing bank accounr function">
            <a:extLst>
              <a:ext uri="{FF2B5EF4-FFF2-40B4-BE49-F238E27FC236}">
                <a16:creationId xmlns:a16="http://schemas.microsoft.com/office/drawing/2014/main" id="{2FBD9123-8385-4951-8BD7-27BD1B11F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00" y="615943"/>
            <a:ext cx="4494334" cy="2568065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86F4D8-FBAC-4DBE-AD1F-75BFD0B5C037}"/>
              </a:ext>
            </a:extLst>
          </p:cNvPr>
          <p:cNvSpPr txBox="1"/>
          <p:nvPr/>
        </p:nvSpPr>
        <p:spPr>
          <a:xfrm>
            <a:off x="306266" y="3237031"/>
            <a:ext cx="8472851" cy="1554272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1350"/>
              </a:spcBef>
              <a:buClr>
                <a:schemeClr val="accent1"/>
              </a:buClr>
            </a:pPr>
            <a:r>
              <a:rPr lang="en-US" sz="1500">
                <a:solidFill>
                  <a:schemeClr val="tx2"/>
                </a:solidFill>
                <a:cs typeface="Arial"/>
              </a:rPr>
              <a:t>To pay your invoices by ACH using an existing bank account, follow these steps:</a:t>
            </a:r>
          </a:p>
          <a:p>
            <a:pPr marL="188595" indent="-188595">
              <a:spcBef>
                <a:spcPts val="135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500">
                <a:solidFill>
                  <a:schemeClr val="tx2"/>
                </a:solidFill>
              </a:rPr>
              <a:t>Step 1: Select a bank account  from the dropdown</a:t>
            </a:r>
            <a:endParaRPr lang="en-US">
              <a:solidFill>
                <a:schemeClr val="tx2"/>
              </a:solidFill>
            </a:endParaRPr>
          </a:p>
          <a:p>
            <a:pPr marL="188595" indent="-188595">
              <a:spcBef>
                <a:spcPts val="135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500">
                <a:solidFill>
                  <a:schemeClr val="tx2"/>
                </a:solidFill>
                <a:cs typeface="Arial"/>
              </a:rPr>
              <a:t>Step 2: Select the bank account details from dropdown</a:t>
            </a:r>
          </a:p>
          <a:p>
            <a:pPr marL="188595" indent="-188595">
              <a:spcBef>
                <a:spcPts val="135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500">
                <a:solidFill>
                  <a:schemeClr val="tx2"/>
                </a:solidFill>
                <a:cs typeface="Arial"/>
              </a:rPr>
              <a:t>Step 3: Click on </a:t>
            </a:r>
            <a:r>
              <a:rPr lang="en-US" sz="1400" b="1">
                <a:solidFill>
                  <a:schemeClr val="tx2"/>
                </a:solidFill>
                <a:cs typeface="Arial"/>
              </a:rPr>
              <a:t>Proceed </a:t>
            </a:r>
            <a:r>
              <a:rPr lang="en-US" sz="1400">
                <a:solidFill>
                  <a:schemeClr val="tx2"/>
                </a:solidFill>
                <a:cs typeface="Arial"/>
              </a:rPr>
              <a:t>to continue</a:t>
            </a:r>
            <a:endParaRPr lang="en-US" sz="1500">
              <a:solidFill>
                <a:schemeClr val="tx2"/>
              </a:solidFill>
              <a:cs typeface="Arial"/>
            </a:endParaRPr>
          </a:p>
        </p:txBody>
      </p:sp>
      <p:sp>
        <p:nvSpPr>
          <p:cNvPr id="79" name="Footer Placeholder 6">
            <a:extLst>
              <a:ext uri="{FF2B5EF4-FFF2-40B4-BE49-F238E27FC236}">
                <a16:creationId xmlns:a16="http://schemas.microsoft.com/office/drawing/2014/main" id="{C73F3CB4-85B4-4C9A-9522-923589FA4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68000" y="4864465"/>
            <a:ext cx="3564000" cy="108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noProof="0"/>
              <a:t>December 9, 2021. Present and Pay Customer User Guide</a:t>
            </a:r>
          </a:p>
        </p:txBody>
      </p:sp>
    </p:spTree>
    <p:extLst>
      <p:ext uri="{BB962C8B-B14F-4D97-AF65-F5344CB8AC3E}">
        <p14:creationId xmlns:p14="http://schemas.microsoft.com/office/powerpoint/2010/main" val="381114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0D03E-C2A8-48F1-93CE-3B59336C0AB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4</a:t>
            </a:fld>
            <a:endParaRPr lang="en-AU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D32FC62-DDD1-4A80-A294-0C6F22AB3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425" y="292256"/>
            <a:ext cx="8690891" cy="327886"/>
          </a:xfrm>
        </p:spPr>
        <p:txBody>
          <a:bodyPr>
            <a:normAutofit fontScale="90000"/>
          </a:bodyPr>
          <a:lstStyle/>
          <a:p>
            <a:r>
              <a:rPr lang="en-US" dirty="0"/>
              <a:t>Register for Citi® Present and Pay using the link e-mailed to you from Sodexo:</a:t>
            </a:r>
          </a:p>
        </p:txBody>
      </p:sp>
      <p:pic>
        <p:nvPicPr>
          <p:cNvPr id="1026" name="Picture 2" descr="Screen shot of registration page">
            <a:extLst>
              <a:ext uri="{FF2B5EF4-FFF2-40B4-BE49-F238E27FC236}">
                <a16:creationId xmlns:a16="http://schemas.microsoft.com/office/drawing/2014/main" id="{745BD54D-8968-4992-BC33-28DA48233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25" y="1167751"/>
            <a:ext cx="3933304" cy="368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3DA359-9E06-4C5C-BB13-25834024FE0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27984" y="1167751"/>
            <a:ext cx="4248016" cy="3683493"/>
          </a:xfr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After clicking on the invitation link, you will be redirected to the Registration Page with all the required fields pre-populated.</a:t>
            </a:r>
          </a:p>
          <a:p>
            <a:r>
              <a:rPr lang="en-US" dirty="0">
                <a:solidFill>
                  <a:schemeClr val="tx2"/>
                </a:solidFill>
              </a:rPr>
              <a:t>Step 1: Create a password, confirm it and enter the other requested information.</a:t>
            </a:r>
          </a:p>
          <a:p>
            <a:r>
              <a:rPr lang="en-US" dirty="0">
                <a:solidFill>
                  <a:schemeClr val="tx2"/>
                </a:solidFill>
              </a:rPr>
              <a:t>Step 2: Click Register. After successful registration, you will be redirected to the login page you will use whenever you want to access the Present &amp; Pay platform.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9BC951C-9C8E-42B1-BDD9-5047C0409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December 9, 2021. Present and Pay Customer User Guide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7393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55E10-E5DC-48CF-AD63-0AE76825281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0000" y="4928262"/>
            <a:ext cx="216000" cy="108000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40</a:t>
            </a:fld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4CD1EC-3B5A-4B07-ABDF-D29DD330A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Pay By ACH- Email/Print Receipt</a:t>
            </a:r>
            <a:endParaRPr lang="en-US"/>
          </a:p>
        </p:txBody>
      </p:sp>
      <p:pic>
        <p:nvPicPr>
          <p:cNvPr id="11" name="Picture 11" descr="screen shot of the pay by ACH emailprint receipt function">
            <a:extLst>
              <a:ext uri="{FF2B5EF4-FFF2-40B4-BE49-F238E27FC236}">
                <a16:creationId xmlns:a16="http://schemas.microsoft.com/office/drawing/2014/main" id="{A67FB981-68D8-438B-A453-86E855D862C1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566372" y="627486"/>
            <a:ext cx="4479952" cy="2753769"/>
          </a:xfrm>
          <a:ln>
            <a:solidFill>
              <a:srgbClr val="00B0F0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63317E2-2347-4485-B651-6F10164669E8}"/>
              </a:ext>
            </a:extLst>
          </p:cNvPr>
          <p:cNvSpPr txBox="1"/>
          <p:nvPr/>
        </p:nvSpPr>
        <p:spPr>
          <a:xfrm>
            <a:off x="566372" y="3458662"/>
            <a:ext cx="8011256" cy="124649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>
                <a:solidFill>
                  <a:schemeClr val="tx2"/>
                </a:solidFill>
              </a:rPr>
              <a:t>Payment Status will show Success. This means that the payment was successful.</a:t>
            </a:r>
          </a:p>
          <a:p>
            <a:pPr marL="188595" indent="-188595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500">
                <a:solidFill>
                  <a:schemeClr val="tx2"/>
                </a:solidFill>
              </a:rPr>
              <a:t>Step 1: Click </a:t>
            </a:r>
            <a:r>
              <a:rPr lang="en-US" sz="1500" b="1">
                <a:solidFill>
                  <a:schemeClr val="tx2"/>
                </a:solidFill>
              </a:rPr>
              <a:t>Email Receipt </a:t>
            </a:r>
            <a:r>
              <a:rPr lang="en-US" sz="1500">
                <a:solidFill>
                  <a:schemeClr val="tx2"/>
                </a:solidFill>
              </a:rPr>
              <a:t>to send receipt by entering the required email address</a:t>
            </a:r>
            <a:endParaRPr lang="en-US" sz="1500">
              <a:solidFill>
                <a:schemeClr val="tx2"/>
              </a:solidFill>
              <a:cs typeface="Arial"/>
            </a:endParaRPr>
          </a:p>
          <a:p>
            <a:pPr marL="188595" indent="-188595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500">
                <a:solidFill>
                  <a:schemeClr val="tx2"/>
                </a:solidFill>
              </a:rPr>
              <a:t>Step 2: Click </a:t>
            </a:r>
            <a:r>
              <a:rPr lang="en-US" sz="1500" b="1">
                <a:solidFill>
                  <a:schemeClr val="tx2"/>
                </a:solidFill>
              </a:rPr>
              <a:t>Print Receipt </a:t>
            </a:r>
            <a:r>
              <a:rPr lang="en-US" sz="1500">
                <a:solidFill>
                  <a:schemeClr val="tx2"/>
                </a:solidFill>
              </a:rPr>
              <a:t>to generate the receipt</a:t>
            </a:r>
            <a:endParaRPr lang="en-US" sz="1500">
              <a:solidFill>
                <a:schemeClr val="tx2"/>
              </a:solidFill>
              <a:cs typeface="Arial"/>
            </a:endParaRPr>
          </a:p>
          <a:p>
            <a:pPr marL="188595" indent="-188595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500">
                <a:solidFill>
                  <a:schemeClr val="tx2"/>
                </a:solidFill>
              </a:rPr>
              <a:t>Step 3: Click </a:t>
            </a:r>
            <a:r>
              <a:rPr lang="en-US" sz="1500" b="1">
                <a:solidFill>
                  <a:schemeClr val="tx2"/>
                </a:solidFill>
              </a:rPr>
              <a:t>Close </a:t>
            </a:r>
            <a:r>
              <a:rPr lang="en-US" sz="1500">
                <a:solidFill>
                  <a:schemeClr val="tx2"/>
                </a:solidFill>
              </a:rPr>
              <a:t>to close the pop up </a:t>
            </a:r>
            <a:endParaRPr lang="en-US" sz="1500">
              <a:solidFill>
                <a:schemeClr val="tx2"/>
              </a:solidFill>
              <a:cs typeface="Arial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D138A76-4259-41EC-8181-674F457FE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68000" y="4928263"/>
            <a:ext cx="3564000" cy="108000"/>
          </a:xfrm>
        </p:spPr>
        <p:txBody>
          <a:bodyPr/>
          <a:lstStyle/>
          <a:p>
            <a:r>
              <a:rPr lang="en-US" noProof="0"/>
              <a:t>December 9, 2021. Present and Pay Customer User Guide</a:t>
            </a:r>
          </a:p>
        </p:txBody>
      </p:sp>
    </p:spTree>
    <p:extLst>
      <p:ext uri="{BB962C8B-B14F-4D97-AF65-F5344CB8AC3E}">
        <p14:creationId xmlns:p14="http://schemas.microsoft.com/office/powerpoint/2010/main" val="247711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lide Number Placeholder 5">
            <a:extLst>
              <a:ext uri="{FF2B5EF4-FFF2-40B4-BE49-F238E27FC236}">
                <a16:creationId xmlns:a16="http://schemas.microsoft.com/office/drawing/2014/main" id="{CC9BAC34-FEC8-4B39-B255-9996BB46EA9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0000" y="4864464"/>
            <a:ext cx="216000" cy="108000"/>
          </a:xfrm>
        </p:spPr>
        <p:txBody>
          <a:bodyPr vert="horz" lIns="0" tIns="0" rIns="0" bIns="0" rtlCol="0" anchor="b" anchorCtr="0">
            <a:normAutofit/>
          </a:bodyPr>
          <a:lstStyle/>
          <a:p>
            <a:pPr>
              <a:spcAft>
                <a:spcPts val="600"/>
              </a:spcAft>
            </a:pPr>
            <a:fld id="{E917DE0E-AFB1-41FD-BC35-27DB61CA125F}" type="slidenum">
              <a:rPr lang="en-AU" smtClean="0"/>
              <a:pPr>
                <a:spcAft>
                  <a:spcPts val="600"/>
                </a:spcAft>
              </a:pPr>
              <a:t>41</a:t>
            </a:fld>
            <a:endParaRPr lang="en-AU"/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05F6A6E7-A1E7-4CA9-AD12-4EB6FB140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87" y="188142"/>
            <a:ext cx="4853249" cy="432000"/>
          </a:xfrm>
        </p:spPr>
        <p:txBody>
          <a:bodyPr vert="horz" lIns="0" tIns="0" rIns="0" bIns="0" rtlCol="0" anchor="t">
            <a:normAutofit fontScale="90000"/>
          </a:bodyPr>
          <a:lstStyle/>
          <a:p>
            <a:r>
              <a:rPr lang="en-US" dirty="0"/>
              <a:t>Pay By ACH: Schedule Payment for a Future Date</a:t>
            </a:r>
          </a:p>
        </p:txBody>
      </p:sp>
      <p:pic>
        <p:nvPicPr>
          <p:cNvPr id="3" name="Picture 5" descr="screen shot of hte future payment function">
            <a:extLst>
              <a:ext uri="{FF2B5EF4-FFF2-40B4-BE49-F238E27FC236}">
                <a16:creationId xmlns:a16="http://schemas.microsoft.com/office/drawing/2014/main" id="{C6C7455A-2BA0-4BA6-A8EE-F63611E23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39" y="1203480"/>
            <a:ext cx="4340469" cy="2565619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86F4D8-FBAC-4DBE-AD1F-75BFD0B5C037}"/>
              </a:ext>
            </a:extLst>
          </p:cNvPr>
          <p:cNvSpPr txBox="1"/>
          <p:nvPr/>
        </p:nvSpPr>
        <p:spPr>
          <a:xfrm>
            <a:off x="4944346" y="709699"/>
            <a:ext cx="3731654" cy="4262765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rot="0" spcFirstLastPara="0" vertOverflow="overflow" horzOverflow="overflow" vert="horz" lIns="154800" tIns="136800" rIns="154800" bIns="154800" numCol="1" spcCol="0" rtlCol="0" fromWordArt="0" anchor="t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>
              <a:spcBef>
                <a:spcPts val="1350"/>
              </a:spcBef>
              <a:buClr>
                <a:schemeClr val="accent1"/>
              </a:buClr>
            </a:pPr>
            <a:r>
              <a:rPr lang="en-US">
                <a:solidFill>
                  <a:schemeClr val="tx2"/>
                </a:solidFill>
              </a:rPr>
              <a:t>To schedule payment for a future date, select the invoice to be scheduled from Open Bills. Click </a:t>
            </a:r>
            <a:r>
              <a:rPr lang="en-US" b="1">
                <a:solidFill>
                  <a:schemeClr val="tx2"/>
                </a:solidFill>
              </a:rPr>
              <a:t>Pay Selected Bills &gt; Pay by ACH&gt; Proceed to Pay</a:t>
            </a:r>
          </a:p>
          <a:p>
            <a:pPr marL="188595" indent="-188595">
              <a:spcBef>
                <a:spcPts val="135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tx2"/>
                </a:solidFill>
              </a:rPr>
              <a:t>Step 1: Click on the "</a:t>
            </a:r>
            <a:r>
              <a:rPr lang="en-US" b="1">
                <a:solidFill>
                  <a:schemeClr val="tx2"/>
                </a:solidFill>
              </a:rPr>
              <a:t>Pay Later</a:t>
            </a:r>
            <a:r>
              <a:rPr lang="en-US">
                <a:solidFill>
                  <a:schemeClr val="tx2"/>
                </a:solidFill>
              </a:rPr>
              <a:t>"  button</a:t>
            </a:r>
            <a:endParaRPr lang="en-US">
              <a:solidFill>
                <a:schemeClr val="tx2"/>
              </a:solidFill>
              <a:cs typeface="Arial"/>
            </a:endParaRPr>
          </a:p>
          <a:p>
            <a:pPr marL="188595" indent="-188595">
              <a:spcBef>
                <a:spcPts val="135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tx2"/>
                </a:solidFill>
              </a:rPr>
              <a:t>Step 2: </a:t>
            </a:r>
            <a:r>
              <a:rPr lang="en-US" b="1">
                <a:solidFill>
                  <a:schemeClr val="tx2"/>
                </a:solidFill>
              </a:rPr>
              <a:t>Select the date </a:t>
            </a:r>
            <a:r>
              <a:rPr lang="en-US">
                <a:solidFill>
                  <a:schemeClr val="tx2"/>
                </a:solidFill>
              </a:rPr>
              <a:t>for the payment to be scheduled</a:t>
            </a:r>
            <a:endParaRPr lang="en-US">
              <a:solidFill>
                <a:schemeClr val="tx2"/>
              </a:solidFill>
              <a:cs typeface="Arial"/>
            </a:endParaRPr>
          </a:p>
          <a:p>
            <a:pPr marL="188595" indent="-188595">
              <a:spcBef>
                <a:spcPts val="135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tx2"/>
                </a:solidFill>
              </a:rPr>
              <a:t>Step 3: Select a </a:t>
            </a:r>
            <a:r>
              <a:rPr lang="en-US" b="1">
                <a:solidFill>
                  <a:schemeClr val="tx2"/>
                </a:solidFill>
              </a:rPr>
              <a:t>bank account </a:t>
            </a:r>
            <a:r>
              <a:rPr lang="en-US">
                <a:solidFill>
                  <a:schemeClr val="tx2"/>
                </a:solidFill>
              </a:rPr>
              <a:t>from the dropdown</a:t>
            </a:r>
            <a:endParaRPr lang="en-US">
              <a:solidFill>
                <a:schemeClr val="tx2"/>
              </a:solidFill>
              <a:cs typeface="Arial"/>
            </a:endParaRPr>
          </a:p>
          <a:p>
            <a:pPr marL="188595" indent="-188595">
              <a:spcBef>
                <a:spcPts val="135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tx2"/>
                </a:solidFill>
              </a:rPr>
              <a:t>Step 4: you may select a saved bank account or add a new bank to pay for the scheduled payment</a:t>
            </a:r>
            <a:endParaRPr lang="en-US">
              <a:solidFill>
                <a:schemeClr val="tx2"/>
              </a:solidFill>
              <a:cs typeface="Arial"/>
            </a:endParaRPr>
          </a:p>
          <a:p>
            <a:pPr marL="188595" indent="-188595">
              <a:spcBef>
                <a:spcPts val="135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tx2"/>
                </a:solidFill>
              </a:rPr>
              <a:t>Step 5: Click </a:t>
            </a:r>
            <a:r>
              <a:rPr lang="en-US" b="1">
                <a:solidFill>
                  <a:schemeClr val="tx2"/>
                </a:solidFill>
              </a:rPr>
              <a:t>Proceed</a:t>
            </a:r>
            <a:r>
              <a:rPr lang="en-US">
                <a:solidFill>
                  <a:schemeClr val="tx2"/>
                </a:solidFill>
              </a:rPr>
              <a:t> and follow the same steps previously described to pay an invoice</a:t>
            </a:r>
            <a:endParaRPr lang="en-US" sz="1500">
              <a:solidFill>
                <a:schemeClr val="tx2"/>
              </a:solidFill>
              <a:cs typeface="Arial"/>
            </a:endParaRPr>
          </a:p>
        </p:txBody>
      </p:sp>
      <p:sp>
        <p:nvSpPr>
          <p:cNvPr id="79" name="Footer Placeholder 6">
            <a:extLst>
              <a:ext uri="{FF2B5EF4-FFF2-40B4-BE49-F238E27FC236}">
                <a16:creationId xmlns:a16="http://schemas.microsoft.com/office/drawing/2014/main" id="{C73F3CB4-85B4-4C9A-9522-923589FA4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68000" y="4864465"/>
            <a:ext cx="3564000" cy="108000"/>
          </a:xfrm>
        </p:spPr>
        <p:txBody>
          <a:bodyPr vert="horz" lIns="0" tIns="0" rIns="0" bIns="0" rtlCol="0" anchor="b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latin typeface="+mn-lt"/>
                <a:ea typeface="+mn-ea"/>
                <a:cs typeface="+mn-cs"/>
              </a:rPr>
              <a:t>December 9, 2021. Present and Pay Customer User Guide</a:t>
            </a:r>
          </a:p>
        </p:txBody>
      </p:sp>
    </p:spTree>
    <p:extLst>
      <p:ext uri="{BB962C8B-B14F-4D97-AF65-F5344CB8AC3E}">
        <p14:creationId xmlns:p14="http://schemas.microsoft.com/office/powerpoint/2010/main" val="373342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55E10-E5DC-48CF-AD63-0AE76825281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42</a:t>
            </a:fld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4CD1EC-3B5A-4B07-ABDF-D29DD330A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Pay By ACH- Pay Later</a:t>
            </a:r>
            <a:endParaRPr lang="en-US"/>
          </a:p>
        </p:txBody>
      </p:sp>
      <p:pic>
        <p:nvPicPr>
          <p:cNvPr id="8" name="Picture 7" descr="screen shot of the paymebt status screen">
            <a:extLst>
              <a:ext uri="{FF2B5EF4-FFF2-40B4-BE49-F238E27FC236}">
                <a16:creationId xmlns:a16="http://schemas.microsoft.com/office/drawing/2014/main" id="{750E62DF-D941-42A0-B1CD-1CAD83DD5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60" y="741973"/>
            <a:ext cx="4804064" cy="29019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63317E2-2347-4485-B651-6F10164669E8}"/>
              </a:ext>
            </a:extLst>
          </p:cNvPr>
          <p:cNvSpPr txBox="1"/>
          <p:nvPr/>
        </p:nvSpPr>
        <p:spPr>
          <a:xfrm>
            <a:off x="566060" y="3758408"/>
            <a:ext cx="8011256" cy="1015663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4625" indent="-174625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500">
                <a:solidFill>
                  <a:schemeClr val="tx2"/>
                </a:solidFill>
              </a:rPr>
              <a:t>Payment Status will show </a:t>
            </a:r>
            <a:r>
              <a:rPr lang="en-US" sz="1500" b="1">
                <a:solidFill>
                  <a:schemeClr val="tx2"/>
                </a:solidFill>
              </a:rPr>
              <a:t>Scheduled. </a:t>
            </a:r>
            <a:r>
              <a:rPr lang="en-US" sz="1500">
                <a:solidFill>
                  <a:schemeClr val="tx2"/>
                </a:solidFill>
              </a:rPr>
              <a:t>The payment will be processed on the date is was scheduled for. </a:t>
            </a:r>
          </a:p>
          <a:p>
            <a:pPr marL="174625" indent="-174625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1500">
              <a:solidFill>
                <a:schemeClr val="tx2"/>
              </a:solidFill>
            </a:endParaRPr>
          </a:p>
          <a:p>
            <a:pPr marL="174625" indent="-174625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500">
                <a:solidFill>
                  <a:schemeClr val="tx2"/>
                </a:solidFill>
              </a:rPr>
              <a:t>Click </a:t>
            </a:r>
            <a:r>
              <a:rPr lang="en-US" sz="1500" b="1">
                <a:solidFill>
                  <a:schemeClr val="tx2"/>
                </a:solidFill>
              </a:rPr>
              <a:t>Close </a:t>
            </a:r>
            <a:r>
              <a:rPr lang="en-US" sz="1500">
                <a:solidFill>
                  <a:schemeClr val="tx2"/>
                </a:solidFill>
              </a:rPr>
              <a:t>to close the pop up</a:t>
            </a:r>
            <a:r>
              <a:rPr lang="en-US" sz="1500" b="1">
                <a:solidFill>
                  <a:schemeClr val="tx2"/>
                </a:solidFill>
              </a:rPr>
              <a:t> </a:t>
            </a:r>
            <a:endParaRPr lang="en-US" sz="1500">
              <a:solidFill>
                <a:schemeClr val="tx2"/>
              </a:solidFill>
              <a:cs typeface="Arial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D138A76-4259-41EC-8181-674F457FE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/>
              <a:t>December 9, 2021. Present and Pay Customer User Guide</a:t>
            </a:r>
          </a:p>
        </p:txBody>
      </p:sp>
    </p:spTree>
    <p:extLst>
      <p:ext uri="{BB962C8B-B14F-4D97-AF65-F5344CB8AC3E}">
        <p14:creationId xmlns:p14="http://schemas.microsoft.com/office/powerpoint/2010/main" val="205610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55E10-E5DC-48CF-AD63-0AE76825281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43</a:t>
            </a:fld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4CD1EC-3B5A-4B07-ABDF-D29DD330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00" y="60141"/>
            <a:ext cx="8208000" cy="432000"/>
          </a:xfrm>
        </p:spPr>
        <p:txBody>
          <a:bodyPr/>
          <a:lstStyle/>
          <a:p>
            <a:r>
              <a:rPr lang="en-US">
                <a:cs typeface="Arial"/>
              </a:rPr>
              <a:t>Disputes</a:t>
            </a:r>
            <a:endParaRPr lang="en-US"/>
          </a:p>
        </p:txBody>
      </p:sp>
      <p:pic>
        <p:nvPicPr>
          <p:cNvPr id="14" name="Picture 13" descr="screen shot of the disputes tab">
            <a:extLst>
              <a:ext uri="{FF2B5EF4-FFF2-40B4-BE49-F238E27FC236}">
                <a16:creationId xmlns:a16="http://schemas.microsoft.com/office/drawing/2014/main" id="{C1242FE9-98DD-4667-B3ED-F239E3F79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72" y="430711"/>
            <a:ext cx="6687892" cy="25422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63317E2-2347-4485-B651-6F10164669E8}"/>
              </a:ext>
            </a:extLst>
          </p:cNvPr>
          <p:cNvSpPr txBox="1"/>
          <p:nvPr/>
        </p:nvSpPr>
        <p:spPr>
          <a:xfrm>
            <a:off x="566372" y="3059725"/>
            <a:ext cx="8011256" cy="163121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 dirty="0">
                <a:solidFill>
                  <a:schemeClr val="tx2"/>
                </a:solidFill>
              </a:rPr>
              <a:t>To create a dispute on any invoice due to a possible discrepancy, please follow these steps:</a:t>
            </a:r>
          </a:p>
          <a:p>
            <a:pPr marL="188595" indent="-188595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2"/>
                </a:solidFill>
              </a:rPr>
              <a:t>Step 1: Navigate to </a:t>
            </a:r>
            <a:r>
              <a:rPr lang="en-US" sz="1500" b="1" dirty="0">
                <a:solidFill>
                  <a:schemeClr val="tx2"/>
                </a:solidFill>
              </a:rPr>
              <a:t>Present &amp; Pay</a:t>
            </a:r>
            <a:r>
              <a:rPr lang="en-US" sz="1500" dirty="0">
                <a:solidFill>
                  <a:schemeClr val="tx2"/>
                </a:solidFill>
              </a:rPr>
              <a:t>&gt;</a:t>
            </a:r>
            <a:r>
              <a:rPr lang="en-US" sz="1500" b="1" dirty="0">
                <a:solidFill>
                  <a:schemeClr val="tx2"/>
                </a:solidFill>
              </a:rPr>
              <a:t>Open Bills</a:t>
            </a:r>
          </a:p>
          <a:p>
            <a:pPr marL="188595" indent="-188595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2"/>
                </a:solidFill>
              </a:rPr>
              <a:t>Step 2: Select an </a:t>
            </a:r>
            <a:r>
              <a:rPr lang="en-US" sz="1500" b="1" dirty="0">
                <a:solidFill>
                  <a:schemeClr val="tx2"/>
                </a:solidFill>
              </a:rPr>
              <a:t>Invoice</a:t>
            </a:r>
          </a:p>
          <a:p>
            <a:pPr marL="188595" indent="-188595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2"/>
                </a:solidFill>
              </a:rPr>
              <a:t>Step 3: Click the </a:t>
            </a:r>
            <a:r>
              <a:rPr lang="en-US" sz="1500" b="1" dirty="0">
                <a:solidFill>
                  <a:schemeClr val="tx2"/>
                </a:solidFill>
              </a:rPr>
              <a:t>Dispute</a:t>
            </a:r>
            <a:r>
              <a:rPr lang="en-US" sz="1500" dirty="0">
                <a:solidFill>
                  <a:schemeClr val="tx2"/>
                </a:solidFill>
              </a:rPr>
              <a:t> button - A pop up will appear</a:t>
            </a:r>
          </a:p>
          <a:p>
            <a:r>
              <a:rPr lang="en-US" sz="1500" dirty="0">
                <a:solidFill>
                  <a:schemeClr val="tx2"/>
                </a:solidFill>
                <a:cs typeface="Arial"/>
              </a:rPr>
              <a:t>*You may select multiple invoices under by clicking on the boxes to the left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D138A76-4259-41EC-8181-674F457FE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/>
              <a:t>December 9, 2021. Present and Pay Customer User Guide</a:t>
            </a:r>
          </a:p>
        </p:txBody>
      </p:sp>
    </p:spTree>
    <p:extLst>
      <p:ext uri="{BB962C8B-B14F-4D97-AF65-F5344CB8AC3E}">
        <p14:creationId xmlns:p14="http://schemas.microsoft.com/office/powerpoint/2010/main" val="167565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lide Number Placeholder 5">
            <a:extLst>
              <a:ext uri="{FF2B5EF4-FFF2-40B4-BE49-F238E27FC236}">
                <a16:creationId xmlns:a16="http://schemas.microsoft.com/office/drawing/2014/main" id="{CC9BAC34-FEC8-4B39-B255-9996BB46EA9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0000" y="4864464"/>
            <a:ext cx="216000" cy="108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E917DE0E-AFB1-41FD-BC35-27DB61CA125F}" type="slidenum">
              <a:rPr lang="en-AU" smtClean="0"/>
              <a:pPr>
                <a:spcAft>
                  <a:spcPts val="600"/>
                </a:spcAft>
              </a:pPr>
              <a:t>44</a:t>
            </a:fld>
            <a:endParaRPr lang="en-AU"/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05F6A6E7-A1E7-4CA9-AD12-4EB6FB140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88" y="195486"/>
            <a:ext cx="8208000" cy="432000"/>
          </a:xfrm>
        </p:spPr>
        <p:txBody>
          <a:bodyPr/>
          <a:lstStyle/>
          <a:p>
            <a:r>
              <a:rPr lang="en-US"/>
              <a:t>Create Disputes- Add a Dispute Reason and Amount</a:t>
            </a:r>
          </a:p>
        </p:txBody>
      </p:sp>
      <p:pic>
        <p:nvPicPr>
          <p:cNvPr id="5" name="Picture 4" descr="a screen shot of the dispute reason window">
            <a:extLst>
              <a:ext uri="{FF2B5EF4-FFF2-40B4-BE49-F238E27FC236}">
                <a16:creationId xmlns:a16="http://schemas.microsoft.com/office/drawing/2014/main" id="{E0F1CA46-923F-48E6-80B3-CA03D233A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00" y="684510"/>
            <a:ext cx="5243014" cy="27739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86F4D8-FBAC-4DBE-AD1F-75BFD0B5C037}"/>
              </a:ext>
            </a:extLst>
          </p:cNvPr>
          <p:cNvSpPr txBox="1"/>
          <p:nvPr/>
        </p:nvSpPr>
        <p:spPr>
          <a:xfrm>
            <a:off x="306266" y="3515454"/>
            <a:ext cx="8472851" cy="1143903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88595" indent="-188595">
              <a:spcBef>
                <a:spcPts val="135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500">
                <a:solidFill>
                  <a:schemeClr val="tx2"/>
                </a:solidFill>
              </a:rPr>
              <a:t>Step 1: Select </a:t>
            </a:r>
            <a:r>
              <a:rPr lang="en-US" sz="1500" b="1">
                <a:solidFill>
                  <a:schemeClr val="tx2"/>
                </a:solidFill>
              </a:rPr>
              <a:t>Dispute Reason </a:t>
            </a:r>
            <a:r>
              <a:rPr lang="en-US" sz="1500">
                <a:solidFill>
                  <a:schemeClr val="tx2"/>
                </a:solidFill>
              </a:rPr>
              <a:t>from dropdown</a:t>
            </a:r>
            <a:endParaRPr lang="en-US" b="1">
              <a:solidFill>
                <a:schemeClr val="tx2"/>
              </a:solidFill>
            </a:endParaRPr>
          </a:p>
          <a:p>
            <a:pPr marL="188595" indent="-188595">
              <a:spcBef>
                <a:spcPts val="135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500">
                <a:solidFill>
                  <a:schemeClr val="tx2"/>
                </a:solidFill>
                <a:cs typeface="Arial"/>
              </a:rPr>
              <a:t>Step 2: Enter </a:t>
            </a:r>
            <a:r>
              <a:rPr lang="en-US" sz="1500" b="1">
                <a:solidFill>
                  <a:schemeClr val="tx2"/>
                </a:solidFill>
                <a:cs typeface="Arial"/>
              </a:rPr>
              <a:t>Amount </a:t>
            </a:r>
            <a:r>
              <a:rPr lang="en-US" sz="1500">
                <a:solidFill>
                  <a:schemeClr val="tx2"/>
                </a:solidFill>
                <a:cs typeface="Arial"/>
              </a:rPr>
              <a:t>to be disputed and </a:t>
            </a:r>
            <a:r>
              <a:rPr lang="en-US" sz="1500" b="1">
                <a:solidFill>
                  <a:schemeClr val="tx2"/>
                </a:solidFill>
                <a:cs typeface="Arial"/>
              </a:rPr>
              <a:t>Comments, </a:t>
            </a:r>
            <a:r>
              <a:rPr lang="en-US" sz="1500">
                <a:solidFill>
                  <a:schemeClr val="tx2"/>
                </a:solidFill>
                <a:cs typeface="Arial"/>
              </a:rPr>
              <a:t>when applicable</a:t>
            </a:r>
            <a:endParaRPr lang="en-US" sz="1500" b="1">
              <a:solidFill>
                <a:schemeClr val="tx2"/>
              </a:solidFill>
              <a:cs typeface="Arial"/>
            </a:endParaRPr>
          </a:p>
          <a:p>
            <a:pPr marL="188595" indent="-188595">
              <a:spcBef>
                <a:spcPts val="135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500">
                <a:solidFill>
                  <a:schemeClr val="tx2"/>
                </a:solidFill>
                <a:cs typeface="Arial"/>
              </a:rPr>
              <a:t>Step 3: Click </a:t>
            </a:r>
            <a:r>
              <a:rPr lang="en-US" sz="1500" b="1">
                <a:solidFill>
                  <a:schemeClr val="tx2"/>
                </a:solidFill>
                <a:cs typeface="Arial"/>
              </a:rPr>
              <a:t>Save </a:t>
            </a:r>
            <a:r>
              <a:rPr lang="en-US" sz="1500">
                <a:solidFill>
                  <a:schemeClr val="tx2"/>
                </a:solidFill>
                <a:cs typeface="Arial"/>
              </a:rPr>
              <a:t>to create dispute(s)</a:t>
            </a:r>
            <a:endParaRPr lang="en-US" sz="1400">
              <a:solidFill>
                <a:schemeClr val="tx2"/>
              </a:solidFill>
              <a:cs typeface="Arial"/>
            </a:endParaRPr>
          </a:p>
        </p:txBody>
      </p:sp>
      <p:sp>
        <p:nvSpPr>
          <p:cNvPr id="79" name="Footer Placeholder 6">
            <a:extLst>
              <a:ext uri="{FF2B5EF4-FFF2-40B4-BE49-F238E27FC236}">
                <a16:creationId xmlns:a16="http://schemas.microsoft.com/office/drawing/2014/main" id="{C73F3CB4-85B4-4C9A-9522-923589FA4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68000" y="4864465"/>
            <a:ext cx="3564000" cy="108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noProof="0"/>
              <a:t>December 9, 2021. Present and Pay Customer User Guide</a:t>
            </a:r>
          </a:p>
        </p:txBody>
      </p:sp>
    </p:spTree>
    <p:extLst>
      <p:ext uri="{BB962C8B-B14F-4D97-AF65-F5344CB8AC3E}">
        <p14:creationId xmlns:p14="http://schemas.microsoft.com/office/powerpoint/2010/main" val="364067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lide Number Placeholder 5">
            <a:extLst>
              <a:ext uri="{FF2B5EF4-FFF2-40B4-BE49-F238E27FC236}">
                <a16:creationId xmlns:a16="http://schemas.microsoft.com/office/drawing/2014/main" id="{CC9BAC34-FEC8-4B39-B255-9996BB46E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0000" y="4864464"/>
            <a:ext cx="216000" cy="108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E917DE0E-AFB1-41FD-BC35-27DB61CA125F}" type="slidenum">
              <a:rPr lang="en-AU" smtClean="0"/>
              <a:pPr>
                <a:spcAft>
                  <a:spcPts val="600"/>
                </a:spcAft>
              </a:pPr>
              <a:t>45</a:t>
            </a:fld>
            <a:endParaRPr lang="en-AU"/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05F6A6E7-A1E7-4CA9-AD12-4EB6FB140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88" y="195486"/>
            <a:ext cx="8208000" cy="432000"/>
          </a:xfrm>
        </p:spPr>
        <p:txBody>
          <a:bodyPr/>
          <a:lstStyle/>
          <a:p>
            <a:r>
              <a:rPr lang="en-US" dirty="0"/>
              <a:t>View Disputes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DA18F1-E323-491C-8414-4EEC9AD85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00" y="1575128"/>
            <a:ext cx="8559526" cy="10729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86F4D8-FBAC-4DBE-AD1F-75BFD0B5C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06266" y="3031877"/>
            <a:ext cx="8472851" cy="1374735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88595" indent="-188595">
              <a:spcBef>
                <a:spcPts val="135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2"/>
                </a:solidFill>
              </a:rPr>
              <a:t>You may view your dispute by navigating to </a:t>
            </a:r>
            <a:r>
              <a:rPr lang="en-US" sz="1500" b="1" dirty="0">
                <a:solidFill>
                  <a:schemeClr val="tx2"/>
                </a:solidFill>
              </a:rPr>
              <a:t>Present &amp; Pay</a:t>
            </a:r>
            <a:r>
              <a:rPr lang="en-US" sz="1500" dirty="0">
                <a:solidFill>
                  <a:schemeClr val="tx2"/>
                </a:solidFill>
              </a:rPr>
              <a:t>&gt; </a:t>
            </a:r>
            <a:r>
              <a:rPr lang="en-US" sz="1500" b="1" dirty="0">
                <a:solidFill>
                  <a:schemeClr val="tx2"/>
                </a:solidFill>
              </a:rPr>
              <a:t>Disputes </a:t>
            </a:r>
          </a:p>
          <a:p>
            <a:pPr marL="188595" indent="-188595">
              <a:spcBef>
                <a:spcPts val="135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2"/>
                </a:solidFill>
              </a:rPr>
              <a:t>Related attachments can be uploaded by clicking on </a:t>
            </a:r>
            <a:r>
              <a:rPr lang="en-US" sz="1500" b="1" dirty="0">
                <a:solidFill>
                  <a:schemeClr val="tx2"/>
                </a:solidFill>
              </a:rPr>
              <a:t>"Upload"</a:t>
            </a:r>
            <a:endParaRPr lang="en-US" sz="1500" b="1" dirty="0">
              <a:solidFill>
                <a:schemeClr val="tx2"/>
              </a:solidFill>
              <a:cs typeface="Arial"/>
            </a:endParaRPr>
          </a:p>
          <a:p>
            <a:pPr marL="188595" indent="-188595">
              <a:spcBef>
                <a:spcPts val="135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2"/>
                </a:solidFill>
                <a:cs typeface="Arial"/>
              </a:rPr>
              <a:t>On the Open Bills page : </a:t>
            </a:r>
            <a:r>
              <a:rPr lang="en-US" sz="1500" b="1" dirty="0">
                <a:solidFill>
                  <a:schemeClr val="tx2"/>
                </a:solidFill>
                <a:cs typeface="Arial"/>
              </a:rPr>
              <a:t>Present &amp; Pay</a:t>
            </a:r>
            <a:r>
              <a:rPr lang="en-US" sz="1500" dirty="0">
                <a:solidFill>
                  <a:schemeClr val="tx2"/>
                </a:solidFill>
                <a:cs typeface="Arial"/>
              </a:rPr>
              <a:t>&gt; </a:t>
            </a:r>
            <a:r>
              <a:rPr lang="en-US" sz="1500" b="1" dirty="0">
                <a:solidFill>
                  <a:schemeClr val="tx2"/>
                </a:solidFill>
                <a:ea typeface="+mn-lt"/>
                <a:cs typeface="+mn-lt"/>
              </a:rPr>
              <a:t>Open Bills </a:t>
            </a:r>
            <a:r>
              <a:rPr lang="en-US" sz="1500" dirty="0">
                <a:solidFill>
                  <a:schemeClr val="tx2"/>
                </a:solidFill>
                <a:ea typeface="+mn-lt"/>
                <a:cs typeface="+mn-lt"/>
              </a:rPr>
              <a:t>view, the Dispute Amount will appear under “Dispute Amount”  and Payable Amount will be reduced accordingly </a:t>
            </a:r>
            <a:endParaRPr lang="en-US" sz="150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79" name="Footer Placeholder 6">
            <a:extLst>
              <a:ext uri="{FF2B5EF4-FFF2-40B4-BE49-F238E27FC236}">
                <a16:creationId xmlns:a16="http://schemas.microsoft.com/office/drawing/2014/main" id="{C73F3CB4-85B4-4C9A-9522-923589FA4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68000" y="4864465"/>
            <a:ext cx="3564000" cy="108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noProof="0"/>
              <a:t>December 9, 2021. Present and Pay Customer User Guide</a:t>
            </a:r>
          </a:p>
        </p:txBody>
      </p:sp>
    </p:spTree>
    <p:extLst>
      <p:ext uri="{BB962C8B-B14F-4D97-AF65-F5344CB8AC3E}">
        <p14:creationId xmlns:p14="http://schemas.microsoft.com/office/powerpoint/2010/main" val="65727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lide Number Placeholder 5">
            <a:extLst>
              <a:ext uri="{FF2B5EF4-FFF2-40B4-BE49-F238E27FC236}">
                <a16:creationId xmlns:a16="http://schemas.microsoft.com/office/drawing/2014/main" id="{CC9BAC34-FEC8-4B39-B255-9996BB46EA9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0000" y="4864464"/>
            <a:ext cx="216000" cy="108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E917DE0E-AFB1-41FD-BC35-27DB61CA125F}" type="slidenum">
              <a:rPr lang="en-AU" smtClean="0"/>
              <a:pPr>
                <a:spcAft>
                  <a:spcPts val="600"/>
                </a:spcAft>
              </a:pPr>
              <a:t>46</a:t>
            </a:fld>
            <a:endParaRPr lang="en-AU"/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05F6A6E7-A1E7-4CA9-AD12-4EB6FB140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88" y="195486"/>
            <a:ext cx="8208000" cy="432000"/>
          </a:xfrm>
        </p:spPr>
        <p:txBody>
          <a:bodyPr/>
          <a:lstStyle/>
          <a:p>
            <a:r>
              <a:rPr lang="en-US"/>
              <a:t>Download Statements</a:t>
            </a:r>
          </a:p>
        </p:txBody>
      </p:sp>
      <p:pic>
        <p:nvPicPr>
          <p:cNvPr id="6" name="Picture 5" descr="A screen shot of the download statements function">
            <a:extLst>
              <a:ext uri="{FF2B5EF4-FFF2-40B4-BE49-F238E27FC236}">
                <a16:creationId xmlns:a16="http://schemas.microsoft.com/office/drawing/2014/main" id="{2628BE9D-8E59-4396-A100-1FBBB2543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00" y="651415"/>
            <a:ext cx="6742760" cy="20972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86F4D8-FBAC-4DBE-AD1F-75BFD0B5C037}"/>
              </a:ext>
            </a:extLst>
          </p:cNvPr>
          <p:cNvSpPr txBox="1"/>
          <p:nvPr/>
        </p:nvSpPr>
        <p:spPr>
          <a:xfrm>
            <a:off x="201143" y="2824223"/>
            <a:ext cx="8472851" cy="196464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1350"/>
              </a:spcBef>
              <a:buClr>
                <a:schemeClr val="accent1"/>
              </a:buClr>
            </a:pPr>
            <a:r>
              <a:rPr lang="en-US" sz="1500" dirty="0">
                <a:solidFill>
                  <a:schemeClr val="tx2"/>
                </a:solidFill>
                <a:cs typeface="Arial"/>
              </a:rPr>
              <a:t>To download your statement, navigate to </a:t>
            </a:r>
            <a:r>
              <a:rPr lang="en-US" sz="1500" b="1" dirty="0">
                <a:solidFill>
                  <a:schemeClr val="tx2"/>
                </a:solidFill>
                <a:cs typeface="Arial"/>
              </a:rPr>
              <a:t>Present &amp; Pay</a:t>
            </a:r>
            <a:r>
              <a:rPr lang="en-US" sz="1500" dirty="0">
                <a:solidFill>
                  <a:schemeClr val="tx2"/>
                </a:solidFill>
                <a:cs typeface="Arial"/>
              </a:rPr>
              <a:t> &gt; </a:t>
            </a:r>
            <a:r>
              <a:rPr lang="en-US" sz="1500" b="1" dirty="0">
                <a:solidFill>
                  <a:schemeClr val="tx2"/>
                </a:solidFill>
                <a:cs typeface="Arial"/>
              </a:rPr>
              <a:t>Open Bills</a:t>
            </a:r>
          </a:p>
          <a:p>
            <a:pPr marL="188595" indent="-188595">
              <a:spcBef>
                <a:spcPts val="135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2"/>
                </a:solidFill>
              </a:rPr>
              <a:t>Step 1: Click on </a:t>
            </a:r>
            <a:r>
              <a:rPr lang="en-US" sz="1500" b="1" dirty="0">
                <a:solidFill>
                  <a:schemeClr val="tx2"/>
                </a:solidFill>
              </a:rPr>
              <a:t>Statements</a:t>
            </a:r>
            <a:endParaRPr lang="en-US" sz="1500" b="1" dirty="0">
              <a:solidFill>
                <a:schemeClr val="tx2"/>
              </a:solidFill>
              <a:cs typeface="Arial"/>
            </a:endParaRPr>
          </a:p>
          <a:p>
            <a:pPr marL="188595" indent="-188595">
              <a:spcBef>
                <a:spcPts val="135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2"/>
                </a:solidFill>
                <a:cs typeface="Arial"/>
              </a:rPr>
              <a:t>Step 2: Click on </a:t>
            </a:r>
            <a:r>
              <a:rPr lang="en-US" sz="1500" b="1" dirty="0">
                <a:solidFill>
                  <a:schemeClr val="tx2"/>
                </a:solidFill>
                <a:cs typeface="Arial"/>
              </a:rPr>
              <a:t>Download Statement</a:t>
            </a:r>
          </a:p>
          <a:p>
            <a:pPr marL="596265" lvl="1" indent="-188595">
              <a:spcBef>
                <a:spcPts val="135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2"/>
                </a:solidFill>
                <a:cs typeface="Arial"/>
              </a:rPr>
              <a:t>The statement will open in a new window</a:t>
            </a:r>
          </a:p>
          <a:p>
            <a:pPr>
              <a:spcBef>
                <a:spcPts val="1350"/>
              </a:spcBef>
              <a:buClr>
                <a:schemeClr val="accent1"/>
              </a:buClr>
            </a:pPr>
            <a:r>
              <a:rPr lang="en-US" sz="1500" dirty="0">
                <a:solidFill>
                  <a:schemeClr val="tx2"/>
                </a:solidFill>
                <a:cs typeface="Arial"/>
              </a:rPr>
              <a:t>*Amounts will be displayed using local currency (USD/CAD)</a:t>
            </a:r>
          </a:p>
        </p:txBody>
      </p:sp>
      <p:sp>
        <p:nvSpPr>
          <p:cNvPr id="79" name="Footer Placeholder 6">
            <a:extLst>
              <a:ext uri="{FF2B5EF4-FFF2-40B4-BE49-F238E27FC236}">
                <a16:creationId xmlns:a16="http://schemas.microsoft.com/office/drawing/2014/main" id="{C73F3CB4-85B4-4C9A-9522-923589FA4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68000" y="4864465"/>
            <a:ext cx="3564000" cy="108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noProof="0"/>
              <a:t>December 9, 2021. Present and Pay Customer User Guide</a:t>
            </a:r>
          </a:p>
        </p:txBody>
      </p:sp>
    </p:spTree>
    <p:extLst>
      <p:ext uri="{BB962C8B-B14F-4D97-AF65-F5344CB8AC3E}">
        <p14:creationId xmlns:p14="http://schemas.microsoft.com/office/powerpoint/2010/main" val="76348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0" y="4864100"/>
            <a:ext cx="215900" cy="107950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47</a:t>
            </a:fld>
            <a:endParaRPr lang="en-A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Exports </a:t>
            </a:r>
            <a:r>
              <a:rPr lang="en-US" noProof="0" dirty="0">
                <a:solidFill>
                  <a:schemeClr val="bg1"/>
                </a:solidFill>
              </a:rPr>
              <a:t>Section</a:t>
            </a:r>
            <a:endParaRPr lang="en-US" noProof="0" dirty="0"/>
          </a:p>
        </p:txBody>
      </p:sp>
      <p:sp>
        <p:nvSpPr>
          <p:cNvPr id="7" name="Content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noProof="0"/>
          </a:p>
          <a:p>
            <a:endParaRPr lang="en-US" noProof="0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4864100"/>
            <a:ext cx="3563938" cy="107950"/>
          </a:xfrm>
        </p:spPr>
        <p:txBody>
          <a:bodyPr/>
          <a:lstStyle/>
          <a:p>
            <a:r>
              <a:rPr lang="en-US"/>
              <a:t>December 9, 2021. Present and Pay Customer User Guide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D940A-4E6C-4742-B76C-FC8374CDAA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>
                <a:cs typeface="Arial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2274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55E10-E5DC-48CF-AD63-0AE76825281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0000" y="4864464"/>
            <a:ext cx="216000" cy="108000"/>
          </a:xfrm>
        </p:spPr>
        <p:txBody>
          <a:bodyPr vert="horz" lIns="0" tIns="0" rIns="0" bIns="0" rtlCol="0" anchor="b" anchorCtr="0">
            <a:normAutofit/>
          </a:bodyPr>
          <a:lstStyle/>
          <a:p>
            <a:pPr>
              <a:spcAft>
                <a:spcPts val="600"/>
              </a:spcAft>
            </a:pPr>
            <a:fld id="{E917DE0E-AFB1-41FD-BC35-27DB61CA125F}" type="slidenum">
              <a:rPr lang="en-AU" smtClean="0"/>
              <a:pPr>
                <a:spcAft>
                  <a:spcPts val="600"/>
                </a:spcAft>
              </a:pPr>
              <a:t>48</a:t>
            </a:fld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4CD1EC-3B5A-4B07-ABDF-D29DD330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00" y="79452"/>
            <a:ext cx="8208000" cy="43200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>
                <a:cs typeface="Arial"/>
              </a:rPr>
              <a:t>Exports</a:t>
            </a:r>
          </a:p>
        </p:txBody>
      </p:sp>
      <p:pic>
        <p:nvPicPr>
          <p:cNvPr id="8" name="Picture 7" descr="A screen shot of the exports function">
            <a:extLst>
              <a:ext uri="{FF2B5EF4-FFF2-40B4-BE49-F238E27FC236}">
                <a16:creationId xmlns:a16="http://schemas.microsoft.com/office/drawing/2014/main" id="{897E0D11-3AF1-42F5-B360-2A0BDE7B9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88" y="536772"/>
            <a:ext cx="5980694" cy="28775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63317E2-2347-4485-B651-6F10164669E8}"/>
              </a:ext>
            </a:extLst>
          </p:cNvPr>
          <p:cNvSpPr txBox="1"/>
          <p:nvPr/>
        </p:nvSpPr>
        <p:spPr>
          <a:xfrm>
            <a:off x="467688" y="3513697"/>
            <a:ext cx="8208000" cy="1197277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rot="0" spcFirstLastPara="0" vertOverflow="overflow" horzOverflow="overflow" vert="horz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28600" indent="-173038" algn="just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2"/>
                </a:solidFill>
                <a:cs typeface="Arial"/>
              </a:rPr>
              <a:t>Records exported using </a:t>
            </a:r>
            <a:r>
              <a:rPr lang="en-US" sz="1500" b="1" dirty="0">
                <a:solidFill>
                  <a:schemeClr val="tx2"/>
                </a:solidFill>
                <a:cs typeface="Arial"/>
              </a:rPr>
              <a:t>Export</a:t>
            </a:r>
            <a:r>
              <a:rPr lang="en-US" sz="1500" dirty="0">
                <a:solidFill>
                  <a:schemeClr val="tx2"/>
                </a:solidFill>
                <a:cs typeface="Arial"/>
              </a:rPr>
              <a:t> and </a:t>
            </a:r>
            <a:r>
              <a:rPr lang="en-US" sz="1500" b="1" dirty="0">
                <a:solidFill>
                  <a:schemeClr val="tx2"/>
                </a:solidFill>
                <a:cs typeface="Arial"/>
              </a:rPr>
              <a:t>Export All</a:t>
            </a:r>
            <a:r>
              <a:rPr lang="en-US" sz="1500" dirty="0">
                <a:solidFill>
                  <a:schemeClr val="tx2"/>
                </a:solidFill>
                <a:cs typeface="Arial"/>
              </a:rPr>
              <a:t> features from any of the tabs within the application will be available in </a:t>
            </a:r>
            <a:r>
              <a:rPr lang="en-US" sz="1500" b="1" dirty="0">
                <a:solidFill>
                  <a:schemeClr val="tx2"/>
                </a:solidFill>
                <a:cs typeface="Arial"/>
              </a:rPr>
              <a:t>Exports</a:t>
            </a:r>
            <a:r>
              <a:rPr lang="en-US" sz="1500" dirty="0">
                <a:solidFill>
                  <a:schemeClr val="tx2"/>
                </a:solidFill>
                <a:cs typeface="Arial"/>
              </a:rPr>
              <a:t> tab as downloadable links. </a:t>
            </a:r>
          </a:p>
          <a:p>
            <a:pPr marL="228600" indent="-173038" algn="just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2"/>
                </a:solidFill>
                <a:cs typeface="Arial"/>
              </a:rPr>
              <a:t>Exported files are labeled with an </a:t>
            </a:r>
            <a:r>
              <a:rPr lang="en-US" sz="1500" b="1" dirty="0">
                <a:solidFill>
                  <a:schemeClr val="tx2"/>
                </a:solidFill>
                <a:cs typeface="Arial"/>
              </a:rPr>
              <a:t>“Export Name”</a:t>
            </a:r>
            <a:r>
              <a:rPr lang="en-US" sz="1500" dirty="0">
                <a:solidFill>
                  <a:schemeClr val="tx2"/>
                </a:solidFill>
                <a:cs typeface="Arial"/>
              </a:rPr>
              <a:t> that you assigned while exporting the file.</a:t>
            </a:r>
          </a:p>
          <a:p>
            <a:pPr marL="228600" indent="-173038" algn="just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2"/>
                </a:solidFill>
                <a:cs typeface="Arial"/>
              </a:rPr>
              <a:t>Click on </a:t>
            </a:r>
            <a:r>
              <a:rPr lang="en-US" sz="1500" b="1" dirty="0">
                <a:solidFill>
                  <a:schemeClr val="tx2"/>
                </a:solidFill>
                <a:cs typeface="Arial"/>
              </a:rPr>
              <a:t>Download</a:t>
            </a:r>
            <a:r>
              <a:rPr lang="en-US" sz="1500" dirty="0">
                <a:solidFill>
                  <a:schemeClr val="tx2"/>
                </a:solidFill>
                <a:cs typeface="Arial"/>
              </a:rPr>
              <a:t> to save the data to your desired location </a:t>
            </a:r>
            <a:endParaRPr lang="en-US" sz="1500" b="1" dirty="0">
              <a:solidFill>
                <a:schemeClr val="tx2"/>
              </a:solidFill>
              <a:cs typeface="Arial"/>
            </a:endParaRPr>
          </a:p>
          <a:p>
            <a:pPr marL="285750" indent="-285750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D138A76-4259-41EC-8181-674F457FE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67688" y="4909701"/>
            <a:ext cx="3564000" cy="108000"/>
          </a:xfrm>
        </p:spPr>
        <p:txBody>
          <a:bodyPr vert="horz" lIns="0" tIns="0" rIns="0" bIns="0" rtlCol="0" anchor="b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dirty="0">
                <a:latin typeface="+mn-lt"/>
                <a:ea typeface="+mn-ea"/>
                <a:cs typeface="+mn-cs"/>
              </a:rPr>
              <a:t>December 9, 2021. Present and Pay Customer User Guide</a:t>
            </a:r>
          </a:p>
        </p:txBody>
      </p:sp>
    </p:spTree>
    <p:extLst>
      <p:ext uri="{BB962C8B-B14F-4D97-AF65-F5344CB8AC3E}">
        <p14:creationId xmlns:p14="http://schemas.microsoft.com/office/powerpoint/2010/main" val="216936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0" y="4864100"/>
            <a:ext cx="215900" cy="107950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49</a:t>
            </a:fld>
            <a:endParaRPr lang="en-A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Payment on Account </a:t>
            </a:r>
            <a:r>
              <a:rPr lang="en-US" noProof="0" dirty="0">
                <a:solidFill>
                  <a:schemeClr val="bg1"/>
                </a:solidFill>
              </a:rPr>
              <a:t>Section</a:t>
            </a:r>
            <a:endParaRPr lang="en-US" noProof="0" dirty="0"/>
          </a:p>
        </p:txBody>
      </p:sp>
      <p:sp>
        <p:nvSpPr>
          <p:cNvPr id="7" name="Content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noProof="0"/>
          </a:p>
          <a:p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D940A-4E6C-4742-B76C-FC8374CDAA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>
                <a:cs typeface="Arial"/>
              </a:rPr>
              <a:t>8</a:t>
            </a:r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4864100"/>
            <a:ext cx="3563938" cy="107950"/>
          </a:xfrm>
        </p:spPr>
        <p:txBody>
          <a:bodyPr/>
          <a:lstStyle/>
          <a:p>
            <a:r>
              <a:rPr lang="en-US"/>
              <a:t>December 9, 2021. Present and Pay Customer User Guide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049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0" y="4864100"/>
            <a:ext cx="215900" cy="107950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5</a:t>
            </a:fld>
            <a:endParaRPr lang="en-A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Home Page </a:t>
            </a:r>
            <a:r>
              <a:rPr lang="en-US" noProof="0" dirty="0">
                <a:solidFill>
                  <a:schemeClr val="bg1"/>
                </a:solidFill>
              </a:rPr>
              <a:t>Section</a:t>
            </a:r>
          </a:p>
        </p:txBody>
      </p:sp>
      <p:sp>
        <p:nvSpPr>
          <p:cNvPr id="7" name="Content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noProof="0"/>
          </a:p>
          <a:p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D940A-4E6C-4742-B76C-FC8374CDAA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8CFF893-742F-4EEA-A100-37C39157B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18084" y="4971774"/>
            <a:ext cx="3563938" cy="1079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816353" rtl="0" eaLnBrk="1" latinLnBrk="0" hangingPunct="1">
              <a:defRPr sz="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08177" algn="l" defTabSz="81635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53" algn="l" defTabSz="81635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30" algn="l" defTabSz="81635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05" algn="l" defTabSz="81635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81" algn="l" defTabSz="81635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58" algn="l" defTabSz="81635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34" algn="l" defTabSz="81635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10" algn="l" defTabSz="81635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December 9, 2021. Present and Pay Customer User Guide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91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55E10-E5DC-48CF-AD63-0AE76825281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50</a:t>
            </a:fld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4CD1EC-3B5A-4B07-ABDF-D29DD330A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Payment on Account (POA)</a:t>
            </a:r>
            <a:endParaRPr lang="en-US" dirty="0"/>
          </a:p>
        </p:txBody>
      </p:sp>
      <p:pic>
        <p:nvPicPr>
          <p:cNvPr id="5" name="Picture 4" descr="a screen shot of the payment on account function">
            <a:extLst>
              <a:ext uri="{FF2B5EF4-FFF2-40B4-BE49-F238E27FC236}">
                <a16:creationId xmlns:a16="http://schemas.microsoft.com/office/drawing/2014/main" id="{C01275ED-EF9E-4DF2-94EE-A29B8A8A0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324" y="556711"/>
            <a:ext cx="6407451" cy="25239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63317E2-2347-4485-B651-6F10164669E8}"/>
              </a:ext>
            </a:extLst>
          </p:cNvPr>
          <p:cNvSpPr txBox="1"/>
          <p:nvPr/>
        </p:nvSpPr>
        <p:spPr>
          <a:xfrm>
            <a:off x="395074" y="3134353"/>
            <a:ext cx="8748926" cy="19543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 b="1" dirty="0">
                <a:solidFill>
                  <a:schemeClr val="tx2"/>
                </a:solidFill>
              </a:rPr>
              <a:t>Payment on Account </a:t>
            </a:r>
            <a:r>
              <a:rPr lang="en-US" sz="1500" dirty="0">
                <a:solidFill>
                  <a:schemeClr val="tx2"/>
                </a:solidFill>
              </a:rPr>
              <a:t>allows you to make a payment without referencing any invoice. You simply enter all required details, including; Payment Type, Customer, Amount and Currency to make the ACH payment.</a:t>
            </a:r>
            <a:endParaRPr lang="en-US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500" dirty="0">
                <a:solidFill>
                  <a:schemeClr val="tx2"/>
                </a:solidFill>
                <a:cs typeface="Arial"/>
              </a:rPr>
              <a:t>Navigate to </a:t>
            </a:r>
            <a:r>
              <a:rPr lang="en-US" sz="1500" b="1" dirty="0">
                <a:solidFill>
                  <a:schemeClr val="tx2"/>
                </a:solidFill>
                <a:cs typeface="Arial"/>
              </a:rPr>
              <a:t>Present &amp; Pay </a:t>
            </a:r>
            <a:r>
              <a:rPr lang="en-US" sz="1500" dirty="0">
                <a:solidFill>
                  <a:schemeClr val="tx2"/>
                </a:solidFill>
                <a:cs typeface="Arial"/>
              </a:rPr>
              <a:t>&gt;</a:t>
            </a:r>
            <a:r>
              <a:rPr lang="en-US" sz="1500" b="1" dirty="0">
                <a:solidFill>
                  <a:schemeClr val="tx2"/>
                </a:solidFill>
                <a:cs typeface="Arial"/>
              </a:rPr>
              <a:t> Payment On Account</a:t>
            </a:r>
            <a:endParaRPr lang="en-US" dirty="0">
              <a:solidFill>
                <a:schemeClr val="tx2"/>
              </a:solidFill>
              <a:cs typeface="Arial"/>
            </a:endParaRPr>
          </a:p>
          <a:p>
            <a:pPr marL="188595" indent="-188595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2"/>
                </a:solidFill>
              </a:rPr>
              <a:t>Step 1: Enter the necessary fields</a:t>
            </a:r>
            <a:endParaRPr lang="en-US" sz="1500" dirty="0">
              <a:solidFill>
                <a:schemeClr val="tx2"/>
              </a:solidFill>
              <a:cs typeface="Arial"/>
            </a:endParaRPr>
          </a:p>
          <a:p>
            <a:pPr marL="188595" indent="-188595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2"/>
                </a:solidFill>
              </a:rPr>
              <a:t>Step 2: Click </a:t>
            </a:r>
            <a:r>
              <a:rPr lang="en-US" sz="1500" b="1" dirty="0">
                <a:solidFill>
                  <a:schemeClr val="tx2"/>
                </a:solidFill>
              </a:rPr>
              <a:t>Submit</a:t>
            </a:r>
            <a:endParaRPr lang="en-US" sz="1500" b="1" dirty="0">
              <a:solidFill>
                <a:schemeClr val="tx2"/>
              </a:solidFill>
              <a:cs typeface="Arial"/>
            </a:endParaRPr>
          </a:p>
          <a:p>
            <a:endParaRPr lang="en-US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D138A76-4259-41EC-8181-674F457FE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/>
              <a:t>December 9, 2021. Present and Pay Customer User Guide</a:t>
            </a:r>
          </a:p>
        </p:txBody>
      </p:sp>
    </p:spTree>
    <p:extLst>
      <p:ext uri="{BB962C8B-B14F-4D97-AF65-F5344CB8AC3E}">
        <p14:creationId xmlns:p14="http://schemas.microsoft.com/office/powerpoint/2010/main" val="16583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lide Number Placeholder 5">
            <a:extLst>
              <a:ext uri="{FF2B5EF4-FFF2-40B4-BE49-F238E27FC236}">
                <a16:creationId xmlns:a16="http://schemas.microsoft.com/office/drawing/2014/main" id="{CC9BAC34-FEC8-4B39-B255-9996BB46EA9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0000" y="4864464"/>
            <a:ext cx="216000" cy="108000"/>
          </a:xfrm>
        </p:spPr>
        <p:txBody>
          <a:bodyPr vert="horz" lIns="0" tIns="0" rIns="0" bIns="0" rtlCol="0" anchor="b" anchorCtr="0">
            <a:normAutofit/>
          </a:bodyPr>
          <a:lstStyle/>
          <a:p>
            <a:pPr>
              <a:spcAft>
                <a:spcPts val="600"/>
              </a:spcAft>
            </a:pPr>
            <a:fld id="{E917DE0E-AFB1-41FD-BC35-27DB61CA125F}" type="slidenum">
              <a:rPr lang="en-AU" smtClean="0"/>
              <a:pPr>
                <a:spcAft>
                  <a:spcPts val="600"/>
                </a:spcAft>
              </a:pPr>
              <a:t>51</a:t>
            </a:fld>
            <a:endParaRPr lang="en-AU"/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05F6A6E7-A1E7-4CA9-AD12-4EB6FB140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00" y="266384"/>
            <a:ext cx="8208000" cy="43200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Payment On Account- ACH</a:t>
            </a:r>
          </a:p>
        </p:txBody>
      </p:sp>
      <p:pic>
        <p:nvPicPr>
          <p:cNvPr id="2" name="Picture 1" descr="a screen shot of the bank account selection screen">
            <a:extLst>
              <a:ext uri="{FF2B5EF4-FFF2-40B4-BE49-F238E27FC236}">
                <a16:creationId xmlns:a16="http://schemas.microsoft.com/office/drawing/2014/main" id="{066151DE-F22E-44B6-926B-E8A4703D1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00" y="1184790"/>
            <a:ext cx="4816257" cy="27739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86F4D8-FBAC-4DBE-AD1F-75BFD0B5C037}"/>
              </a:ext>
            </a:extLst>
          </p:cNvPr>
          <p:cNvSpPr txBox="1"/>
          <p:nvPr/>
        </p:nvSpPr>
        <p:spPr>
          <a:xfrm>
            <a:off x="5288710" y="882002"/>
            <a:ext cx="3387290" cy="383780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rot="0" spcFirstLastPara="0" vertOverflow="overflow" horzOverflow="overflow" vert="horz" lIns="154800" tIns="136800" rIns="154800" bIns="154800" numCol="1" spcCol="0" rtlCol="0" fromWordArt="0" anchor="t" anchorCtr="0" forceAA="0" compatLnSpc="1">
            <a:prstTxWarp prst="textNoShape">
              <a:avLst/>
            </a:prstTxWarp>
            <a:normAutofit lnSpcReduction="10000"/>
          </a:bodyPr>
          <a:lstStyle/>
          <a:p>
            <a:pPr>
              <a:lnSpc>
                <a:spcPct val="80000"/>
              </a:lnSpc>
              <a:spcBef>
                <a:spcPts val="1350"/>
              </a:spcBef>
              <a:buClr>
                <a:schemeClr val="accent1"/>
              </a:buClr>
            </a:pPr>
            <a:r>
              <a:rPr lang="en-US" sz="1500" b="1" dirty="0">
                <a:solidFill>
                  <a:schemeClr val="tx2"/>
                </a:solidFill>
              </a:rPr>
              <a:t>Step 1: </a:t>
            </a:r>
          </a:p>
          <a:p>
            <a:pPr>
              <a:lnSpc>
                <a:spcPct val="80000"/>
              </a:lnSpc>
              <a:spcBef>
                <a:spcPts val="1350"/>
              </a:spcBef>
              <a:buClr>
                <a:schemeClr val="accent1"/>
              </a:buClr>
            </a:pPr>
            <a:r>
              <a:rPr lang="en-US" sz="1500" dirty="0">
                <a:solidFill>
                  <a:schemeClr val="tx2"/>
                </a:solidFill>
              </a:rPr>
              <a:t>Select bank account from Select the Payment Method drop-down list</a:t>
            </a:r>
          </a:p>
          <a:p>
            <a:pPr>
              <a:lnSpc>
                <a:spcPct val="80000"/>
              </a:lnSpc>
              <a:spcBef>
                <a:spcPts val="1350"/>
              </a:spcBef>
              <a:buClr>
                <a:schemeClr val="accent1"/>
              </a:buClr>
            </a:pPr>
            <a:r>
              <a:rPr lang="en-US" sz="1500" b="1" dirty="0">
                <a:solidFill>
                  <a:schemeClr val="tx2"/>
                </a:solidFill>
              </a:rPr>
              <a:t>Step 2: </a:t>
            </a:r>
          </a:p>
          <a:p>
            <a: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</a:pPr>
            <a:r>
              <a:rPr lang="en-US" sz="1500" dirty="0">
                <a:solidFill>
                  <a:schemeClr val="tx2"/>
                </a:solidFill>
              </a:rPr>
              <a:t>To add a new bank account, select New Bank Account. Enable Save Bank Account For Reuse checkbox to save bank details for future payments</a:t>
            </a:r>
          </a:p>
          <a:p>
            <a:pPr>
              <a:lnSpc>
                <a:spcPct val="80000"/>
              </a:lnSpc>
              <a:spcBef>
                <a:spcPts val="1350"/>
              </a:spcBef>
              <a:buClr>
                <a:schemeClr val="accent1"/>
              </a:buClr>
            </a:pPr>
            <a:endParaRPr lang="en-US" sz="15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spcBef>
                <a:spcPts val="1350"/>
              </a:spcBef>
              <a:buClr>
                <a:schemeClr val="accent1"/>
              </a:buClr>
              <a:buFont typeface="Arial" panose="05000000000000000000" pitchFamily="2" charset="2"/>
            </a:pPr>
            <a:endParaRPr lang="en-US" sz="15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spcBef>
                <a:spcPts val="1350"/>
              </a:spcBef>
              <a:buClr>
                <a:schemeClr val="accent1"/>
              </a:buClr>
            </a:pPr>
            <a:r>
              <a:rPr lang="en-US" sz="1500" dirty="0">
                <a:solidFill>
                  <a:schemeClr val="tx2"/>
                </a:solidFill>
              </a:rPr>
              <a:t>Follow same steps shown in Open Bills &gt; Pay Bills by ACH case</a:t>
            </a:r>
          </a:p>
          <a:p>
            <a:pPr>
              <a:buFont typeface="Arial" panose="05000000000000000000" pitchFamily="2" charset="2"/>
            </a:pPr>
            <a:endParaRPr lang="en-US" sz="1500" dirty="0">
              <a:solidFill>
                <a:schemeClr val="tx2"/>
              </a:solidFill>
              <a:cs typeface="Arial"/>
            </a:endParaRPr>
          </a:p>
          <a:p>
            <a:pPr marL="596265" lvl="1" indent="-188595">
              <a:spcBef>
                <a:spcPts val="135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5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79" name="Footer Placeholder 6">
            <a:extLst>
              <a:ext uri="{FF2B5EF4-FFF2-40B4-BE49-F238E27FC236}">
                <a16:creationId xmlns:a16="http://schemas.microsoft.com/office/drawing/2014/main" id="{C73F3CB4-85B4-4C9A-9522-923589FA4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68000" y="4864465"/>
            <a:ext cx="3564000" cy="108000"/>
          </a:xfrm>
        </p:spPr>
        <p:txBody>
          <a:bodyPr vert="horz" lIns="0" tIns="0" rIns="0" bIns="0" rtlCol="0" anchor="b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latin typeface="+mn-lt"/>
                <a:ea typeface="+mn-ea"/>
                <a:cs typeface="+mn-cs"/>
              </a:rPr>
              <a:t>December 9, 2021. Present and Pay Customer User Guide</a:t>
            </a:r>
          </a:p>
        </p:txBody>
      </p:sp>
    </p:spTree>
    <p:extLst>
      <p:ext uri="{BB962C8B-B14F-4D97-AF65-F5344CB8AC3E}">
        <p14:creationId xmlns:p14="http://schemas.microsoft.com/office/powerpoint/2010/main" val="408575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0" y="4864100"/>
            <a:ext cx="215900" cy="107950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52</a:t>
            </a:fld>
            <a:endParaRPr lang="en-A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Payment History </a:t>
            </a:r>
            <a:r>
              <a:rPr lang="en-US" noProof="0" dirty="0">
                <a:solidFill>
                  <a:schemeClr val="bg1"/>
                </a:solidFill>
              </a:rPr>
              <a:t>Section</a:t>
            </a:r>
            <a:endParaRPr lang="en-US" noProof="0" dirty="0"/>
          </a:p>
        </p:txBody>
      </p:sp>
      <p:sp>
        <p:nvSpPr>
          <p:cNvPr id="7" name="Content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noProof="0"/>
          </a:p>
          <a:p>
            <a:endParaRPr lang="en-US" noProof="0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4864100"/>
            <a:ext cx="3563938" cy="107950"/>
          </a:xfrm>
        </p:spPr>
        <p:txBody>
          <a:bodyPr/>
          <a:lstStyle/>
          <a:p>
            <a:r>
              <a:rPr lang="en-US"/>
              <a:t>December 9, 2021. Present and Pay Customer User Guide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D940A-4E6C-4742-B76C-FC8374CDAA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>
                <a:cs typeface="Arial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77910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55E10-E5DC-48CF-AD63-0AE76825281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53</a:t>
            </a:fld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4CD1EC-3B5A-4B07-ABDF-D29DD330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480" y="160046"/>
            <a:ext cx="8208000" cy="432000"/>
          </a:xfrm>
        </p:spPr>
        <p:txBody>
          <a:bodyPr/>
          <a:lstStyle/>
          <a:p>
            <a:r>
              <a:rPr lang="en-US" dirty="0">
                <a:cs typeface="Arial"/>
              </a:rPr>
              <a:t>Payment History</a:t>
            </a:r>
            <a:endParaRPr lang="en-US" dirty="0"/>
          </a:p>
        </p:txBody>
      </p:sp>
      <p:pic>
        <p:nvPicPr>
          <p:cNvPr id="11" name="Picture 10" descr="A screen shot of the portal payment history function">
            <a:extLst>
              <a:ext uri="{FF2B5EF4-FFF2-40B4-BE49-F238E27FC236}">
                <a16:creationId xmlns:a16="http://schemas.microsoft.com/office/drawing/2014/main" id="{5249D4DB-4DEB-4FAB-A119-DFC89E1F2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06" y="595421"/>
            <a:ext cx="7937828" cy="28763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63317E2-2347-4485-B651-6F10164669E8}"/>
              </a:ext>
            </a:extLst>
          </p:cNvPr>
          <p:cNvSpPr txBox="1"/>
          <p:nvPr/>
        </p:nvSpPr>
        <p:spPr>
          <a:xfrm>
            <a:off x="570034" y="3552564"/>
            <a:ext cx="8011256" cy="1261884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 dirty="0">
                <a:solidFill>
                  <a:schemeClr val="tx2"/>
                </a:solidFill>
              </a:rPr>
              <a:t>The</a:t>
            </a:r>
            <a:r>
              <a:rPr lang="en-US" sz="1500" b="1" dirty="0">
                <a:solidFill>
                  <a:schemeClr val="tx2"/>
                </a:solidFill>
              </a:rPr>
              <a:t> Payment History </a:t>
            </a:r>
            <a:r>
              <a:rPr lang="en-US" sz="1500" dirty="0">
                <a:solidFill>
                  <a:schemeClr val="tx2"/>
                </a:solidFill>
              </a:rPr>
              <a:t>tab displays the list of your payments to Sodexo via the Citi® </a:t>
            </a:r>
            <a:r>
              <a:rPr lang="en-US" sz="1500" dirty="0">
                <a:solidFill>
                  <a:schemeClr val="tx2"/>
                </a:solidFill>
                <a:ea typeface="+mn-lt"/>
                <a:cs typeface="+mn-lt"/>
              </a:rPr>
              <a:t>Present &amp; Pay platform</a:t>
            </a:r>
            <a:r>
              <a:rPr lang="en-US" sz="1500" dirty="0">
                <a:solidFill>
                  <a:schemeClr val="tx2"/>
                </a:solidFill>
              </a:rPr>
              <a:t>. The screen displays all relevant information about the payments made including Payment Date, Paid Amount, Payment Method, Scheduled Date, and other informational data.</a:t>
            </a:r>
            <a:endParaRPr lang="en-US" dirty="0">
              <a:solidFill>
                <a:schemeClr val="tx2"/>
              </a:solidFill>
              <a:cs typeface="Arial"/>
            </a:endParaRPr>
          </a:p>
          <a:p>
            <a:endParaRPr lang="en-US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D138A76-4259-41EC-8181-674F457FE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/>
              <a:t>December 9, 2021. Present and Pay Customer User Guide</a:t>
            </a:r>
          </a:p>
        </p:txBody>
      </p:sp>
    </p:spTree>
    <p:extLst>
      <p:ext uri="{BB962C8B-B14F-4D97-AF65-F5344CB8AC3E}">
        <p14:creationId xmlns:p14="http://schemas.microsoft.com/office/powerpoint/2010/main" val="37695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54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Payment History Features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vert="horz" lIns="182880" tIns="0" rIns="0" bIns="0" rtlCol="0" anchor="t">
            <a:normAutofit/>
          </a:bodyPr>
          <a:lstStyle/>
          <a:p>
            <a:pPr marL="188595" indent="-188595"/>
            <a:r>
              <a:rPr lang="en-US"/>
              <a:t>View Payment Details made through Present and Pay</a:t>
            </a:r>
          </a:p>
          <a:p>
            <a:pPr marL="188595" indent="-188595"/>
            <a:r>
              <a:rPr lang="en-US">
                <a:cs typeface="Arial"/>
              </a:rPr>
              <a:t>View/E-mail Payment Receipts</a:t>
            </a:r>
          </a:p>
          <a:p>
            <a:pPr marL="188595" indent="-188595"/>
            <a:r>
              <a:rPr lang="en-US">
                <a:cs typeface="Arial"/>
              </a:rPr>
              <a:t>Cancel Scheduled Payments</a:t>
            </a:r>
          </a:p>
          <a:p>
            <a:pPr marL="188595" indent="-188595"/>
            <a:r>
              <a:rPr lang="en-US">
                <a:cs typeface="Arial"/>
              </a:rPr>
              <a:t>Export Payment Details</a:t>
            </a:r>
          </a:p>
        </p:txBody>
      </p:sp>
      <p:sp>
        <p:nvSpPr>
          <p:cNvPr id="6" name="Foot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December 9, 2021. Present and Pay Customer User Guide</a:t>
            </a:r>
          </a:p>
        </p:txBody>
      </p:sp>
    </p:spTree>
    <p:extLst>
      <p:ext uri="{BB962C8B-B14F-4D97-AF65-F5344CB8AC3E}">
        <p14:creationId xmlns:p14="http://schemas.microsoft.com/office/powerpoint/2010/main" val="204637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55E10-E5DC-48CF-AD63-0AE76825281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0000" y="4864464"/>
            <a:ext cx="216000" cy="108000"/>
          </a:xfrm>
        </p:spPr>
        <p:txBody>
          <a:bodyPr vert="horz" lIns="0" tIns="0" rIns="0" bIns="0" rtlCol="0" anchor="b" anchorCtr="0">
            <a:normAutofit/>
          </a:bodyPr>
          <a:lstStyle/>
          <a:p>
            <a:pPr>
              <a:spcAft>
                <a:spcPts val="600"/>
              </a:spcAft>
            </a:pPr>
            <a:fld id="{E917DE0E-AFB1-41FD-BC35-27DB61CA125F}" type="slidenum">
              <a:rPr lang="en-AU" smtClean="0"/>
              <a:pPr>
                <a:spcAft>
                  <a:spcPts val="600"/>
                </a:spcAft>
              </a:pPr>
              <a:t>55</a:t>
            </a:fld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4CD1EC-3B5A-4B07-ABDF-D29DD330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00" y="139155"/>
            <a:ext cx="8208000" cy="43200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View or E-mail Payment Receipt</a:t>
            </a:r>
          </a:p>
        </p:txBody>
      </p:sp>
      <p:pic>
        <p:nvPicPr>
          <p:cNvPr id="5" name="Picture 4" descr="A screen shot of the portal paymnet history function">
            <a:extLst>
              <a:ext uri="{FF2B5EF4-FFF2-40B4-BE49-F238E27FC236}">
                <a16:creationId xmlns:a16="http://schemas.microsoft.com/office/drawing/2014/main" id="{7A55584F-9699-4C66-B7D3-25D4F1EE3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20" y="571155"/>
            <a:ext cx="7453249" cy="22603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63317E2-2347-4485-B651-6F10164669E8}"/>
              </a:ext>
            </a:extLst>
          </p:cNvPr>
          <p:cNvSpPr txBox="1"/>
          <p:nvPr/>
        </p:nvSpPr>
        <p:spPr>
          <a:xfrm>
            <a:off x="468000" y="2910177"/>
            <a:ext cx="8208000" cy="1875573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rot="0" spcFirstLastPara="0" vertOverflow="overflow" horzOverflow="overflow" vert="horz" lIns="91440" tIns="9144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sz="1400" dirty="0">
                <a:solidFill>
                  <a:schemeClr val="tx2"/>
                </a:solidFill>
              </a:rPr>
              <a:t>To view or e-mail the payment receipt for a payment, navigate to </a:t>
            </a:r>
            <a:r>
              <a:rPr lang="en-US" sz="1400" b="1" dirty="0">
                <a:solidFill>
                  <a:schemeClr val="tx2"/>
                </a:solidFill>
              </a:rPr>
              <a:t>Present &amp; Pay</a:t>
            </a:r>
            <a:r>
              <a:rPr lang="en-US" sz="1400" dirty="0">
                <a:solidFill>
                  <a:schemeClr val="tx2"/>
                </a:solidFill>
              </a:rPr>
              <a:t> &gt; </a:t>
            </a:r>
            <a:r>
              <a:rPr lang="en-US" sz="1400" b="1" dirty="0">
                <a:solidFill>
                  <a:schemeClr val="tx2"/>
                </a:solidFill>
              </a:rPr>
              <a:t>Portal Payment History </a:t>
            </a:r>
            <a:r>
              <a:rPr lang="en-US" sz="1400" dirty="0">
                <a:solidFill>
                  <a:schemeClr val="tx2"/>
                </a:solidFill>
              </a:rPr>
              <a:t>and </a:t>
            </a:r>
            <a:r>
              <a:rPr lang="en-US" sz="1400" b="1" dirty="0">
                <a:solidFill>
                  <a:schemeClr val="tx2"/>
                </a:solidFill>
              </a:rPr>
              <a:t>select a transaction </a:t>
            </a:r>
            <a:r>
              <a:rPr lang="en-US" sz="1400" dirty="0">
                <a:solidFill>
                  <a:schemeClr val="tx2"/>
                </a:solidFill>
              </a:rPr>
              <a:t>where you can then:</a:t>
            </a:r>
          </a:p>
          <a:p>
            <a:pPr marL="188595" indent="-188595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/>
              <a:buChar char="•"/>
            </a:pPr>
            <a:r>
              <a:rPr lang="en-US" sz="1400" b="1" dirty="0">
                <a:solidFill>
                  <a:schemeClr val="tx2"/>
                </a:solidFill>
              </a:rPr>
              <a:t>View Details: </a:t>
            </a:r>
            <a:r>
              <a:rPr lang="en-US" sz="1400" dirty="0">
                <a:solidFill>
                  <a:schemeClr val="tx2"/>
                </a:solidFill>
              </a:rPr>
              <a:t>Click View for payment details. A new pop up will open showing payment details </a:t>
            </a:r>
            <a:endParaRPr lang="en-US" sz="1400" dirty="0">
              <a:solidFill>
                <a:schemeClr val="tx2"/>
              </a:solidFill>
              <a:cs typeface="Arial"/>
            </a:endParaRPr>
          </a:p>
          <a:p>
            <a:pPr marL="188595" indent="-188595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/>
              <a:buChar char="•"/>
            </a:pPr>
            <a:r>
              <a:rPr lang="en-US" sz="1400" b="1" dirty="0">
                <a:solidFill>
                  <a:schemeClr val="tx2"/>
                </a:solidFill>
              </a:rPr>
              <a:t>View Payment Receipt: </a:t>
            </a:r>
            <a:r>
              <a:rPr lang="en-US" sz="1400" dirty="0">
                <a:solidFill>
                  <a:schemeClr val="tx2"/>
                </a:solidFill>
              </a:rPr>
              <a:t>Click PDF icon to open payment receipt. A new tab will open with payment receipt which can be downloaded in PDF format</a:t>
            </a:r>
            <a:endParaRPr lang="en-US" sz="1400" dirty="0">
              <a:solidFill>
                <a:schemeClr val="tx2"/>
              </a:solidFill>
              <a:cs typeface="Arial"/>
            </a:endParaRPr>
          </a:p>
          <a:p>
            <a:pPr marL="188595" indent="-188595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/>
              <a:buChar char="•"/>
            </a:pPr>
            <a:r>
              <a:rPr lang="en-US" sz="1400" b="1" dirty="0">
                <a:solidFill>
                  <a:schemeClr val="tx2"/>
                </a:solidFill>
              </a:rPr>
              <a:t>Email Payment Receipt: </a:t>
            </a:r>
            <a:r>
              <a:rPr lang="en-US" sz="1400" dirty="0">
                <a:solidFill>
                  <a:schemeClr val="tx2"/>
                </a:solidFill>
              </a:rPr>
              <a:t>Click on envelope icon to send payment receipt by entering required email address</a:t>
            </a:r>
            <a:endParaRPr lang="en-US" sz="1400" dirty="0">
              <a:solidFill>
                <a:schemeClr val="tx2"/>
              </a:solidFill>
              <a:cs typeface="Arial"/>
            </a:endParaRPr>
          </a:p>
          <a:p>
            <a:pPr>
              <a:lnSpc>
                <a:spcPct val="90000"/>
              </a:lnSpc>
              <a:buClr>
                <a:schemeClr val="accent1"/>
              </a:buClr>
            </a:pP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D138A76-4259-41EC-8181-674F457FEEC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68000" y="4864465"/>
            <a:ext cx="3564000" cy="108000"/>
          </a:xfrm>
        </p:spPr>
        <p:txBody>
          <a:bodyPr vert="horz" lIns="0" tIns="0" rIns="0" bIns="0" rtlCol="0" anchor="b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latin typeface="+mn-lt"/>
                <a:ea typeface="+mn-ea"/>
                <a:cs typeface="+mn-cs"/>
              </a:rPr>
              <a:t>December 9, 2021. Present and Pay Customer User Guide</a:t>
            </a:r>
          </a:p>
        </p:txBody>
      </p:sp>
    </p:spTree>
    <p:extLst>
      <p:ext uri="{BB962C8B-B14F-4D97-AF65-F5344CB8AC3E}">
        <p14:creationId xmlns:p14="http://schemas.microsoft.com/office/powerpoint/2010/main" val="294661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55E10-E5DC-48CF-AD63-0AE76825281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0000" y="4864464"/>
            <a:ext cx="216000" cy="108000"/>
          </a:xfrm>
        </p:spPr>
        <p:txBody>
          <a:bodyPr vert="horz" lIns="0" tIns="0" rIns="0" bIns="0" rtlCol="0" anchor="b" anchorCtr="0">
            <a:normAutofit/>
          </a:bodyPr>
          <a:lstStyle/>
          <a:p>
            <a:pPr>
              <a:spcAft>
                <a:spcPts val="600"/>
              </a:spcAft>
            </a:pPr>
            <a:fld id="{E917DE0E-AFB1-41FD-BC35-27DB61CA125F}" type="slidenum">
              <a:rPr lang="en-AU" smtClean="0"/>
              <a:pPr>
                <a:spcAft>
                  <a:spcPts val="600"/>
                </a:spcAft>
              </a:pPr>
              <a:t>56</a:t>
            </a:fld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4CD1EC-3B5A-4B07-ABDF-D29DD330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88" y="195486"/>
            <a:ext cx="8208000" cy="43200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>
                <a:cs typeface="Arial"/>
              </a:rPr>
              <a:t>Cancel a Scheduled Payment</a:t>
            </a:r>
            <a:endParaRPr lang="en-US"/>
          </a:p>
        </p:txBody>
      </p:sp>
      <p:pic>
        <p:nvPicPr>
          <p:cNvPr id="3" name="Picture 2" descr="a screen shot of the cancel scheduled payment pop up">
            <a:extLst>
              <a:ext uri="{FF2B5EF4-FFF2-40B4-BE49-F238E27FC236}">
                <a16:creationId xmlns:a16="http://schemas.microsoft.com/office/drawing/2014/main" id="{7EC089EF-418C-4887-B219-4CD656692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88" y="991567"/>
            <a:ext cx="6681795" cy="19874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63317E2-2347-4485-B651-6F10164669E8}"/>
              </a:ext>
            </a:extLst>
          </p:cNvPr>
          <p:cNvSpPr txBox="1"/>
          <p:nvPr/>
        </p:nvSpPr>
        <p:spPr>
          <a:xfrm>
            <a:off x="468000" y="3057750"/>
            <a:ext cx="8208000" cy="1728000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rot="0" spcFirstLastPara="0" vertOverflow="overflow" horzOverflow="overflow" vert="horz" lIns="91440" tIns="9144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To cancel a payment scheduled for the future, navigate to </a:t>
            </a:r>
            <a:r>
              <a:rPr lang="en-US" sz="1400" b="1" dirty="0">
                <a:solidFill>
                  <a:schemeClr val="tx2"/>
                </a:solidFill>
                <a:cs typeface="Arial"/>
              </a:rPr>
              <a:t>Present &amp; Pay</a:t>
            </a:r>
            <a:r>
              <a:rPr lang="en-US" sz="1400" dirty="0">
                <a:solidFill>
                  <a:schemeClr val="tx2"/>
                </a:solidFill>
                <a:cs typeface="Arial"/>
              </a:rPr>
              <a:t> &gt; </a:t>
            </a:r>
            <a:r>
              <a:rPr lang="en-US" sz="1400" b="1" dirty="0">
                <a:solidFill>
                  <a:schemeClr val="tx2"/>
                </a:solidFill>
                <a:cs typeface="Arial"/>
              </a:rPr>
              <a:t>Portal Payment History </a:t>
            </a:r>
            <a:r>
              <a:rPr lang="en-US" sz="1400" dirty="0">
                <a:solidFill>
                  <a:schemeClr val="tx2"/>
                </a:solidFill>
                <a:cs typeface="Arial"/>
              </a:rPr>
              <a:t> </a:t>
            </a:r>
            <a:endParaRPr lang="en-US" sz="1400" b="1" dirty="0">
              <a:solidFill>
                <a:schemeClr val="tx2"/>
              </a:solidFill>
              <a:cs typeface="Arial"/>
            </a:endParaRPr>
          </a:p>
          <a:p>
            <a:pPr marL="285750" indent="-166688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Step 1</a:t>
            </a:r>
            <a:r>
              <a:rPr lang="en-US" sz="1400" b="1" dirty="0">
                <a:solidFill>
                  <a:schemeClr val="tx2"/>
                </a:solidFill>
              </a:rPr>
              <a:t>: </a:t>
            </a:r>
            <a:r>
              <a:rPr lang="en-US" sz="1400" dirty="0">
                <a:solidFill>
                  <a:schemeClr val="tx2"/>
                </a:solidFill>
              </a:rPr>
              <a:t>Select a transaction which is already scheduled. To view all scheduled transactions, go to </a:t>
            </a:r>
            <a:r>
              <a:rPr lang="en-US" sz="1400" b="1" dirty="0">
                <a:solidFill>
                  <a:schemeClr val="tx2"/>
                </a:solidFill>
              </a:rPr>
              <a:t>Advanced Search </a:t>
            </a:r>
            <a:r>
              <a:rPr lang="en-US" sz="1400" dirty="0">
                <a:solidFill>
                  <a:schemeClr val="tx2"/>
                </a:solidFill>
              </a:rPr>
              <a:t>&gt; Select </a:t>
            </a:r>
            <a:r>
              <a:rPr lang="en-US" sz="1400" b="1" dirty="0">
                <a:solidFill>
                  <a:schemeClr val="tx2"/>
                </a:solidFill>
              </a:rPr>
              <a:t>"Scheduled" </a:t>
            </a:r>
            <a:r>
              <a:rPr lang="en-US" sz="1400" dirty="0">
                <a:solidFill>
                  <a:schemeClr val="tx2"/>
                </a:solidFill>
              </a:rPr>
              <a:t>from the dropdown for </a:t>
            </a:r>
            <a:r>
              <a:rPr lang="en-US" sz="1400" b="1" dirty="0">
                <a:solidFill>
                  <a:schemeClr val="tx2"/>
                </a:solidFill>
              </a:rPr>
              <a:t>Payment Status</a:t>
            </a:r>
            <a:r>
              <a:rPr lang="en-US" sz="1400" dirty="0">
                <a:solidFill>
                  <a:schemeClr val="tx2"/>
                </a:solidFill>
              </a:rPr>
              <a:t> field and search</a:t>
            </a:r>
          </a:p>
          <a:p>
            <a:pPr marL="285750" indent="-166688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/>
              <a:buChar char="•"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Select the payment you want to cancel</a:t>
            </a:r>
          </a:p>
          <a:p>
            <a:pPr marL="285750" indent="-166688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/>
              <a:buChar char="•"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Step 2: Click </a:t>
            </a:r>
            <a:r>
              <a:rPr lang="en-US" sz="1400" b="1" dirty="0">
                <a:solidFill>
                  <a:schemeClr val="tx2"/>
                </a:solidFill>
                <a:cs typeface="Arial"/>
              </a:rPr>
              <a:t>Cancel Scheduled Payment </a:t>
            </a:r>
            <a:r>
              <a:rPr lang="en-US" sz="1400" dirty="0">
                <a:solidFill>
                  <a:schemeClr val="tx2"/>
                </a:solidFill>
                <a:cs typeface="Arial"/>
              </a:rPr>
              <a:t>button to cancel the scheduled payment and the </a:t>
            </a:r>
            <a:r>
              <a:rPr lang="en-US" sz="1400" b="1" dirty="0">
                <a:solidFill>
                  <a:schemeClr val="tx2"/>
                </a:solidFill>
                <a:cs typeface="Arial"/>
              </a:rPr>
              <a:t>Payment Status </a:t>
            </a:r>
            <a:r>
              <a:rPr lang="en-US" sz="1400" dirty="0">
                <a:solidFill>
                  <a:schemeClr val="tx2"/>
                </a:solidFill>
                <a:cs typeface="Arial"/>
              </a:rPr>
              <a:t>will change to </a:t>
            </a:r>
            <a:r>
              <a:rPr lang="en-US" sz="1400" b="1" dirty="0">
                <a:solidFill>
                  <a:schemeClr val="tx2"/>
                </a:solidFill>
                <a:cs typeface="Arial"/>
              </a:rPr>
              <a:t>Cancelled</a:t>
            </a:r>
            <a:endParaRPr lang="en-US" sz="1400" dirty="0">
              <a:solidFill>
                <a:schemeClr val="tx2"/>
              </a:solidFill>
              <a:cs typeface="Arial"/>
            </a:endParaRPr>
          </a:p>
          <a:p>
            <a:pPr>
              <a:lnSpc>
                <a:spcPct val="90000"/>
              </a:lnSpc>
              <a:buClr>
                <a:schemeClr val="accent1"/>
              </a:buClr>
            </a:pP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D138A76-4259-41EC-8181-674F457FE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68000" y="4864465"/>
            <a:ext cx="3564000" cy="108000"/>
          </a:xfrm>
        </p:spPr>
        <p:txBody>
          <a:bodyPr vert="horz" lIns="0" tIns="0" rIns="0" bIns="0" rtlCol="0" anchor="b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latin typeface="+mn-lt"/>
                <a:ea typeface="+mn-ea"/>
                <a:cs typeface="+mn-cs"/>
              </a:rPr>
              <a:t>December 9, 2021. Present and Pay Customer User Guide</a:t>
            </a:r>
          </a:p>
        </p:txBody>
      </p:sp>
    </p:spTree>
    <p:extLst>
      <p:ext uri="{BB962C8B-B14F-4D97-AF65-F5344CB8AC3E}">
        <p14:creationId xmlns:p14="http://schemas.microsoft.com/office/powerpoint/2010/main" val="349780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55E10-E5DC-48CF-AD63-0AE76825281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0000" y="4864464"/>
            <a:ext cx="216000" cy="108000"/>
          </a:xfrm>
        </p:spPr>
        <p:txBody>
          <a:bodyPr vert="horz" lIns="0" tIns="0" rIns="0" bIns="0" rtlCol="0" anchor="b" anchorCtr="0">
            <a:normAutofit/>
          </a:bodyPr>
          <a:lstStyle/>
          <a:p>
            <a:pPr>
              <a:spcAft>
                <a:spcPts val="600"/>
              </a:spcAft>
            </a:pPr>
            <a:fld id="{E917DE0E-AFB1-41FD-BC35-27DB61CA125F}" type="slidenum">
              <a:rPr lang="en-AU" smtClean="0"/>
              <a:pPr>
                <a:spcAft>
                  <a:spcPts val="600"/>
                </a:spcAft>
              </a:pPr>
              <a:t>57</a:t>
            </a:fld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4CD1EC-3B5A-4B07-ABDF-D29DD330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00" y="111995"/>
            <a:ext cx="8208000" cy="43200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>
                <a:cs typeface="Arial"/>
              </a:rPr>
              <a:t>Export Data</a:t>
            </a:r>
            <a:endParaRPr lang="en-US"/>
          </a:p>
        </p:txBody>
      </p:sp>
      <p:pic>
        <p:nvPicPr>
          <p:cNvPr id="13" name="Picture 12" descr="a screen shot of the exports function">
            <a:extLst>
              <a:ext uri="{FF2B5EF4-FFF2-40B4-BE49-F238E27FC236}">
                <a16:creationId xmlns:a16="http://schemas.microsoft.com/office/drawing/2014/main" id="{5D4B80F8-49CE-4DEA-A022-B2A3F5A91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00" y="606424"/>
            <a:ext cx="5986791" cy="19143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63317E2-2347-4485-B651-6F10164669E8}"/>
              </a:ext>
            </a:extLst>
          </p:cNvPr>
          <p:cNvSpPr txBox="1"/>
          <p:nvPr/>
        </p:nvSpPr>
        <p:spPr>
          <a:xfrm>
            <a:off x="468000" y="2583164"/>
            <a:ext cx="8208000" cy="2087019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rot="0" spcFirstLastPara="0" vertOverflow="overflow" horzOverflow="overflow" vert="horz" lIns="91440" tIns="9144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sz="1500" dirty="0">
                <a:solidFill>
                  <a:schemeClr val="tx2"/>
                </a:solidFill>
                <a:cs typeface="Arial"/>
              </a:rPr>
              <a:t>To export the data to a file, navigate to </a:t>
            </a:r>
            <a:r>
              <a:rPr lang="en-US" sz="1500" b="1" dirty="0">
                <a:solidFill>
                  <a:schemeClr val="tx2"/>
                </a:solidFill>
                <a:cs typeface="Arial"/>
              </a:rPr>
              <a:t>Present &amp; Pay</a:t>
            </a:r>
            <a:r>
              <a:rPr lang="en-US" sz="1500" dirty="0">
                <a:solidFill>
                  <a:schemeClr val="tx2"/>
                </a:solidFill>
                <a:cs typeface="Arial"/>
              </a:rPr>
              <a:t> &gt; </a:t>
            </a:r>
            <a:r>
              <a:rPr lang="en-US" sz="1500" b="1" dirty="0">
                <a:solidFill>
                  <a:schemeClr val="tx2"/>
                </a:solidFill>
                <a:cs typeface="Arial"/>
              </a:rPr>
              <a:t>Payment History</a:t>
            </a:r>
            <a:endParaRPr lang="en-US" sz="1500" dirty="0">
              <a:solidFill>
                <a:schemeClr val="tx2"/>
              </a:solidFill>
              <a:cs typeface="Arial"/>
            </a:endParaRPr>
          </a:p>
          <a:p>
            <a:pPr marL="285750" indent="-112713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/>
              <a:buChar char="•"/>
            </a:pPr>
            <a:r>
              <a:rPr lang="en-US" sz="1500" dirty="0">
                <a:solidFill>
                  <a:schemeClr val="tx2"/>
                </a:solidFill>
              </a:rPr>
              <a:t>Step 1</a:t>
            </a:r>
            <a:r>
              <a:rPr lang="en-US" sz="1500" b="1" dirty="0">
                <a:solidFill>
                  <a:schemeClr val="tx2"/>
                </a:solidFill>
              </a:rPr>
              <a:t>: </a:t>
            </a:r>
            <a:r>
              <a:rPr lang="en-US" sz="1500" dirty="0">
                <a:solidFill>
                  <a:schemeClr val="tx2"/>
                </a:solidFill>
              </a:rPr>
              <a:t>Click </a:t>
            </a:r>
            <a:r>
              <a:rPr lang="en-US" sz="1500" b="1" dirty="0">
                <a:solidFill>
                  <a:schemeClr val="tx2"/>
                </a:solidFill>
              </a:rPr>
              <a:t>Export Current Pay/ Export All Pages </a:t>
            </a:r>
            <a:r>
              <a:rPr lang="en-US" sz="1500" dirty="0">
                <a:solidFill>
                  <a:schemeClr val="tx2"/>
                </a:solidFill>
              </a:rPr>
              <a:t>button—a pop up will appear</a:t>
            </a:r>
            <a:endParaRPr lang="en-US" sz="1500" dirty="0">
              <a:solidFill>
                <a:schemeClr val="tx2"/>
              </a:solidFill>
              <a:cs typeface="Arial"/>
            </a:endParaRPr>
          </a:p>
          <a:p>
            <a:pPr marL="285750" indent="-112713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/>
              <a:buChar char="•"/>
            </a:pPr>
            <a:r>
              <a:rPr lang="en-US" sz="1500" dirty="0">
                <a:solidFill>
                  <a:schemeClr val="tx2"/>
                </a:solidFill>
                <a:cs typeface="Arial"/>
              </a:rPr>
              <a:t>Step 2: Enter the </a:t>
            </a:r>
            <a:r>
              <a:rPr lang="en-US" sz="1500" b="1" dirty="0">
                <a:solidFill>
                  <a:schemeClr val="tx2"/>
                </a:solidFill>
                <a:cs typeface="Arial"/>
              </a:rPr>
              <a:t>Export Name</a:t>
            </a:r>
            <a:endParaRPr lang="en-US" sz="1500" dirty="0">
              <a:solidFill>
                <a:schemeClr val="tx2"/>
              </a:solidFill>
              <a:cs typeface="Arial"/>
            </a:endParaRPr>
          </a:p>
          <a:p>
            <a:pPr marL="285750" indent="-112713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/>
              <a:buChar char="•"/>
            </a:pPr>
            <a:r>
              <a:rPr lang="en-US" sz="1500" dirty="0">
                <a:solidFill>
                  <a:schemeClr val="tx2"/>
                </a:solidFill>
                <a:cs typeface="Arial"/>
              </a:rPr>
              <a:t>Step 3: Click More Options to select </a:t>
            </a:r>
            <a:r>
              <a:rPr lang="en-US" sz="1500" b="1" dirty="0">
                <a:solidFill>
                  <a:schemeClr val="tx2"/>
                </a:solidFill>
                <a:cs typeface="Arial"/>
              </a:rPr>
              <a:t>File Type</a:t>
            </a:r>
          </a:p>
          <a:p>
            <a:pPr marL="285750" indent="-112713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/>
              <a:buChar char="•"/>
            </a:pPr>
            <a:r>
              <a:rPr lang="en-US" sz="1500" dirty="0">
                <a:solidFill>
                  <a:schemeClr val="tx2"/>
                </a:solidFill>
                <a:cs typeface="Arial"/>
              </a:rPr>
              <a:t>Step 4: Click </a:t>
            </a:r>
            <a:r>
              <a:rPr lang="en-US" sz="1500" b="1" dirty="0">
                <a:solidFill>
                  <a:schemeClr val="tx2"/>
                </a:solidFill>
                <a:cs typeface="Arial"/>
              </a:rPr>
              <a:t>Submit</a:t>
            </a:r>
          </a:p>
          <a:p>
            <a:pPr marL="285750" indent="-112713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/>
              <a:buChar char="•"/>
            </a:pPr>
            <a:r>
              <a:rPr lang="en-US" sz="1500" dirty="0">
                <a:solidFill>
                  <a:schemeClr val="tx2"/>
                </a:solidFill>
                <a:cs typeface="Arial"/>
              </a:rPr>
              <a:t>Step 5: Select the </a:t>
            </a:r>
            <a:r>
              <a:rPr lang="en-US" sz="1500" b="1" dirty="0">
                <a:solidFill>
                  <a:schemeClr val="tx2"/>
                </a:solidFill>
                <a:cs typeface="Arial"/>
              </a:rPr>
              <a:t>Exports tab </a:t>
            </a:r>
            <a:r>
              <a:rPr lang="en-US" sz="1500" dirty="0">
                <a:solidFill>
                  <a:schemeClr val="tx2"/>
                </a:solidFill>
                <a:cs typeface="Arial"/>
              </a:rPr>
              <a:t>at the top of the screen, locate the export name and download the file to the location of your choice</a:t>
            </a:r>
          </a:p>
          <a:p>
            <a:pPr>
              <a:lnSpc>
                <a:spcPct val="90000"/>
              </a:lnSpc>
              <a:buClr>
                <a:schemeClr val="accent1"/>
              </a:buClr>
            </a:pPr>
            <a:endParaRPr lang="en-US" sz="140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D138A76-4259-41EC-8181-674F457FE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68000" y="4864465"/>
            <a:ext cx="3564000" cy="108000"/>
          </a:xfrm>
        </p:spPr>
        <p:txBody>
          <a:bodyPr vert="horz" lIns="0" tIns="0" rIns="0" bIns="0" rtlCol="0" anchor="b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latin typeface="+mn-lt"/>
                <a:ea typeface="+mn-ea"/>
                <a:cs typeface="+mn-cs"/>
              </a:rPr>
              <a:t>December 9, 2021. Present and Pay Customer User Guide</a:t>
            </a:r>
          </a:p>
        </p:txBody>
      </p:sp>
    </p:spTree>
    <p:extLst>
      <p:ext uri="{BB962C8B-B14F-4D97-AF65-F5344CB8AC3E}">
        <p14:creationId xmlns:p14="http://schemas.microsoft.com/office/powerpoint/2010/main" val="385037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0" y="4864100"/>
            <a:ext cx="215900" cy="107950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58</a:t>
            </a:fld>
            <a:endParaRPr lang="en-A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Disputes </a:t>
            </a:r>
            <a:r>
              <a:rPr lang="en-US" dirty="0">
                <a:solidFill>
                  <a:schemeClr val="bg1"/>
                </a:solidFill>
              </a:rPr>
              <a:t>Section</a:t>
            </a:r>
            <a:r>
              <a:rPr lang="en-US" noProof="0" dirty="0">
                <a:solidFill>
                  <a:schemeClr val="bg1"/>
                </a:solidFill>
              </a:rPr>
              <a:t>Section</a:t>
            </a:r>
            <a:endParaRPr lang="en-US" noProof="0" dirty="0"/>
          </a:p>
        </p:txBody>
      </p:sp>
      <p:sp>
        <p:nvSpPr>
          <p:cNvPr id="7" name="Content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noProof="0"/>
          </a:p>
          <a:p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D940A-4E6C-4742-B76C-FC8374CDAA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>
                <a:cs typeface="Arial"/>
              </a:rPr>
              <a:t>10</a:t>
            </a:r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4864100"/>
            <a:ext cx="3563938" cy="107950"/>
          </a:xfrm>
        </p:spPr>
        <p:txBody>
          <a:bodyPr/>
          <a:lstStyle/>
          <a:p>
            <a:r>
              <a:rPr lang="en-US"/>
              <a:t>December 9, 2021. Present and Pay Customer User Guide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744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55E10-E5DC-48CF-AD63-0AE76825281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0000" y="4864464"/>
            <a:ext cx="216000" cy="108000"/>
          </a:xfrm>
        </p:spPr>
        <p:txBody>
          <a:bodyPr vert="horz" lIns="0" tIns="0" rIns="0" bIns="0" rtlCol="0" anchor="b" anchorCtr="0">
            <a:normAutofit/>
          </a:bodyPr>
          <a:lstStyle/>
          <a:p>
            <a:pPr>
              <a:spcAft>
                <a:spcPts val="600"/>
              </a:spcAft>
            </a:pPr>
            <a:fld id="{E917DE0E-AFB1-41FD-BC35-27DB61CA125F}" type="slidenum">
              <a:rPr lang="en-AU" smtClean="0"/>
              <a:pPr>
                <a:spcAft>
                  <a:spcPts val="600"/>
                </a:spcAft>
              </a:pPr>
              <a:t>59</a:t>
            </a:fld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4CD1EC-3B5A-4B07-ABDF-D29DD330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88" y="195486"/>
            <a:ext cx="8208000" cy="43200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>
                <a:cs typeface="Arial"/>
              </a:rPr>
              <a:t>Manage Disputes</a:t>
            </a:r>
            <a:endParaRPr lang="en-US" dirty="0"/>
          </a:p>
        </p:txBody>
      </p:sp>
      <p:pic>
        <p:nvPicPr>
          <p:cNvPr id="4" name="Picture 3" descr="a screen shot of the disputes function">
            <a:extLst>
              <a:ext uri="{FF2B5EF4-FFF2-40B4-BE49-F238E27FC236}">
                <a16:creationId xmlns:a16="http://schemas.microsoft.com/office/drawing/2014/main" id="{18C56BAA-768D-42AD-A686-57EF16C4E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88" y="885078"/>
            <a:ext cx="7608467" cy="24447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63317E2-2347-4485-B651-6F10164669E8}"/>
              </a:ext>
            </a:extLst>
          </p:cNvPr>
          <p:cNvSpPr txBox="1"/>
          <p:nvPr/>
        </p:nvSpPr>
        <p:spPr>
          <a:xfrm>
            <a:off x="468000" y="3482711"/>
            <a:ext cx="8208000" cy="1075904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rot="0" spcFirstLastPara="0" vertOverflow="overflow" horzOverflow="overflow" vert="horz" lIns="91440" tIns="9144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500">
                <a:solidFill>
                  <a:schemeClr val="tx2"/>
                </a:solidFill>
                <a:cs typeface="Arial"/>
              </a:rPr>
              <a:t>The</a:t>
            </a:r>
            <a:r>
              <a:rPr lang="en-US" sz="1500" b="1">
                <a:solidFill>
                  <a:schemeClr val="tx2"/>
                </a:solidFill>
                <a:cs typeface="Arial"/>
              </a:rPr>
              <a:t> Disputes </a:t>
            </a:r>
            <a:r>
              <a:rPr lang="en-US" sz="1500">
                <a:solidFill>
                  <a:schemeClr val="tx2"/>
                </a:solidFill>
                <a:cs typeface="Arial"/>
              </a:rPr>
              <a:t>tab contains list of all invoices with disputes and their status.</a:t>
            </a:r>
          </a:p>
          <a:p>
            <a:pPr>
              <a:lnSpc>
                <a:spcPct val="90000"/>
              </a:lnSpc>
            </a:pPr>
            <a:endParaRPr lang="en-US" sz="1500">
              <a:solidFill>
                <a:schemeClr val="tx2"/>
              </a:solidFill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sz="1500">
                <a:solidFill>
                  <a:schemeClr val="tx2"/>
                </a:solidFill>
                <a:cs typeface="Arial"/>
              </a:rPr>
              <a:t>You may </a:t>
            </a:r>
            <a:r>
              <a:rPr lang="en-US" sz="1500" b="1">
                <a:solidFill>
                  <a:schemeClr val="tx2"/>
                </a:solidFill>
                <a:cs typeface="Arial"/>
              </a:rPr>
              <a:t>withdraw your dispute</a:t>
            </a:r>
            <a:r>
              <a:rPr lang="en-US" sz="1500">
                <a:solidFill>
                  <a:schemeClr val="tx2"/>
                </a:solidFill>
                <a:cs typeface="Arial"/>
              </a:rPr>
              <a:t> using the steps that follow </a:t>
            </a:r>
          </a:p>
          <a:p>
            <a:pPr>
              <a:lnSpc>
                <a:spcPct val="90000"/>
              </a:lnSpc>
              <a:buClr>
                <a:schemeClr val="accent1"/>
              </a:buClr>
            </a:pPr>
            <a:endParaRPr lang="en-US" sz="1400">
              <a:solidFill>
                <a:schemeClr val="tx2"/>
              </a:solidFill>
              <a:cs typeface="Arial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D138A76-4259-41EC-8181-674F457FE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68000" y="4864465"/>
            <a:ext cx="3564000" cy="108000"/>
          </a:xfrm>
        </p:spPr>
        <p:txBody>
          <a:bodyPr vert="horz" lIns="0" tIns="0" rIns="0" bIns="0" rtlCol="0" anchor="b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latin typeface="+mn-lt"/>
                <a:ea typeface="+mn-ea"/>
                <a:cs typeface="+mn-cs"/>
              </a:rPr>
              <a:t>December 9, 2021. Present and Pay Customer User Guide</a:t>
            </a:r>
          </a:p>
        </p:txBody>
      </p:sp>
    </p:spTree>
    <p:extLst>
      <p:ext uri="{BB962C8B-B14F-4D97-AF65-F5344CB8AC3E}">
        <p14:creationId xmlns:p14="http://schemas.microsoft.com/office/powerpoint/2010/main" val="237282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4FE6B-B9A1-41F4-97F3-F976682E69A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6</a:t>
            </a:fld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143C52-4FD3-42F4-9338-DEE94D065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00" y="146911"/>
            <a:ext cx="8208000" cy="432000"/>
          </a:xfrm>
        </p:spPr>
        <p:txBody>
          <a:bodyPr/>
          <a:lstStyle/>
          <a:p>
            <a:r>
              <a:rPr lang="en-US" dirty="0"/>
              <a:t>Home Page</a:t>
            </a:r>
          </a:p>
        </p:txBody>
      </p:sp>
      <p:pic>
        <p:nvPicPr>
          <p:cNvPr id="5" name="Picture 4" descr="screen shot of the Present and Pay home page">
            <a:extLst>
              <a:ext uri="{FF2B5EF4-FFF2-40B4-BE49-F238E27FC236}">
                <a16:creationId xmlns:a16="http://schemas.microsoft.com/office/drawing/2014/main" id="{B3C8ECA0-76B7-48CF-93C3-530C0832E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27" y="672250"/>
            <a:ext cx="8876545" cy="3572566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027876-D40A-41D9-86A9-984BCAA303B5}"/>
              </a:ext>
            </a:extLst>
          </p:cNvPr>
          <p:cNvSpPr txBox="1"/>
          <p:nvPr/>
        </p:nvSpPr>
        <p:spPr>
          <a:xfrm>
            <a:off x="90000" y="4261956"/>
            <a:ext cx="8136760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500" dirty="0">
                <a:solidFill>
                  <a:schemeClr val="tx2"/>
                </a:solidFill>
              </a:rPr>
              <a:t>The home page provides you with an overall summary of your invoices within the Present &amp; Pay platform.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88E1C5-3B4C-4C7D-B6CC-A8870B509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December 9, 2021. Present and Pay Customer User Guide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0643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55E10-E5DC-48CF-AD63-0AE76825281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0000" y="4864464"/>
            <a:ext cx="216000" cy="108000"/>
          </a:xfrm>
        </p:spPr>
        <p:txBody>
          <a:bodyPr vert="horz" lIns="0" tIns="0" rIns="0" bIns="0" rtlCol="0" anchor="b" anchorCtr="0">
            <a:normAutofit/>
          </a:bodyPr>
          <a:lstStyle/>
          <a:p>
            <a:pPr>
              <a:spcAft>
                <a:spcPts val="600"/>
              </a:spcAft>
            </a:pPr>
            <a:fld id="{E917DE0E-AFB1-41FD-BC35-27DB61CA125F}" type="slidenum">
              <a:rPr lang="en-AU" smtClean="0"/>
              <a:pPr>
                <a:spcAft>
                  <a:spcPts val="600"/>
                </a:spcAft>
              </a:pPr>
              <a:t>60</a:t>
            </a:fld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4CD1EC-3B5A-4B07-ABDF-D29DD330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88" y="195486"/>
            <a:ext cx="8208000" cy="43200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>
                <a:cs typeface="Arial"/>
              </a:rPr>
              <a:t>Creating a Dispute</a:t>
            </a:r>
            <a:endParaRPr lang="en-US"/>
          </a:p>
        </p:txBody>
      </p:sp>
      <p:pic>
        <p:nvPicPr>
          <p:cNvPr id="5" name="Picture 4" descr="a screen shot of the open bills tab">
            <a:extLst>
              <a:ext uri="{FF2B5EF4-FFF2-40B4-BE49-F238E27FC236}">
                <a16:creationId xmlns:a16="http://schemas.microsoft.com/office/drawing/2014/main" id="{A4619C6B-7A95-464A-95FE-8F97E3811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74" y="777770"/>
            <a:ext cx="7340220" cy="22130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63317E2-2347-4485-B651-6F10164669E8}"/>
              </a:ext>
            </a:extLst>
          </p:cNvPr>
          <p:cNvSpPr txBox="1"/>
          <p:nvPr/>
        </p:nvSpPr>
        <p:spPr>
          <a:xfrm>
            <a:off x="229874" y="3141095"/>
            <a:ext cx="8688830" cy="1340129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rot="0" spcFirstLastPara="0" vertOverflow="overflow" horzOverflow="overflow" vert="horz" lIns="91440" tIns="9144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500">
                <a:solidFill>
                  <a:schemeClr val="tx2"/>
                </a:solidFill>
                <a:ea typeface="+mn-lt"/>
                <a:cs typeface="+mn-lt"/>
              </a:rPr>
              <a:t>To create a dispute, navigate to the </a:t>
            </a:r>
            <a:r>
              <a:rPr lang="en-US" sz="1500" b="1">
                <a:solidFill>
                  <a:schemeClr val="tx2"/>
                </a:solidFill>
                <a:ea typeface="+mn-lt"/>
                <a:cs typeface="+mn-lt"/>
              </a:rPr>
              <a:t>Open Bills </a:t>
            </a:r>
            <a:r>
              <a:rPr lang="en-US" sz="1500">
                <a:solidFill>
                  <a:schemeClr val="tx2"/>
                </a:solidFill>
                <a:ea typeface="+mn-lt"/>
                <a:cs typeface="+mn-lt"/>
              </a:rPr>
              <a:t>tab</a:t>
            </a:r>
          </a:p>
          <a:p>
            <a:pPr marL="285750" indent="-112395">
              <a:lnSpc>
                <a:spcPct val="90000"/>
              </a:lnSpc>
              <a:spcBef>
                <a:spcPts val="600"/>
              </a:spcBef>
              <a:buFont typeface="Arial,Sans-Serif"/>
              <a:buChar char="•"/>
            </a:pPr>
            <a:r>
              <a:rPr lang="en-US" sz="1500">
                <a:solidFill>
                  <a:schemeClr val="tx2"/>
                </a:solidFill>
                <a:ea typeface="+mn-lt"/>
                <a:cs typeface="+mn-lt"/>
              </a:rPr>
              <a:t>Step 1</a:t>
            </a:r>
            <a:r>
              <a:rPr lang="en-US" sz="1500" b="1">
                <a:solidFill>
                  <a:schemeClr val="tx2"/>
                </a:solidFill>
                <a:ea typeface="+mn-lt"/>
                <a:cs typeface="+mn-lt"/>
              </a:rPr>
              <a:t>: </a:t>
            </a:r>
            <a:r>
              <a:rPr lang="en-US" sz="1500">
                <a:solidFill>
                  <a:schemeClr val="tx2"/>
                </a:solidFill>
                <a:ea typeface="+mn-lt"/>
                <a:cs typeface="+mn-lt"/>
              </a:rPr>
              <a:t>Click on the Invoice you wish to Dispute</a:t>
            </a:r>
          </a:p>
          <a:p>
            <a:pPr marL="285750" indent="-112395">
              <a:lnSpc>
                <a:spcPct val="90000"/>
              </a:lnSpc>
              <a:spcBef>
                <a:spcPts val="600"/>
              </a:spcBef>
              <a:buFont typeface="Arial,Sans-Serif"/>
              <a:buChar char="•"/>
            </a:pPr>
            <a:r>
              <a:rPr lang="en-US" sz="1500">
                <a:solidFill>
                  <a:schemeClr val="tx2"/>
                </a:solidFill>
                <a:ea typeface="+mn-lt"/>
                <a:cs typeface="+mn-lt"/>
              </a:rPr>
              <a:t>Step 2: Select the </a:t>
            </a:r>
            <a:r>
              <a:rPr lang="en-US" sz="1500" b="1">
                <a:solidFill>
                  <a:schemeClr val="tx2"/>
                </a:solidFill>
                <a:ea typeface="+mn-lt"/>
                <a:cs typeface="+mn-lt"/>
              </a:rPr>
              <a:t>Dispute </a:t>
            </a:r>
            <a:r>
              <a:rPr lang="en-US" sz="1500">
                <a:solidFill>
                  <a:schemeClr val="tx2"/>
                </a:solidFill>
                <a:ea typeface="+mn-lt"/>
                <a:cs typeface="+mn-lt"/>
              </a:rPr>
              <a:t>button</a:t>
            </a:r>
          </a:p>
          <a:p>
            <a:pPr marL="285750" indent="-112395">
              <a:lnSpc>
                <a:spcPct val="90000"/>
              </a:lnSpc>
              <a:spcBef>
                <a:spcPts val="600"/>
              </a:spcBef>
              <a:buFont typeface="Arial,Sans-Serif"/>
              <a:buChar char="•"/>
            </a:pPr>
            <a:r>
              <a:rPr lang="en-US" sz="1500">
                <a:solidFill>
                  <a:schemeClr val="tx2"/>
                </a:solidFill>
                <a:ea typeface="+mn-lt"/>
                <a:cs typeface="+mn-lt"/>
              </a:rPr>
              <a:t>A popup will appear to fill out all applicable fields to log a dispute.</a:t>
            </a:r>
            <a:endParaRPr lang="en-US" sz="1500" b="1">
              <a:solidFill>
                <a:schemeClr val="tx2"/>
              </a:solidFill>
              <a:cs typeface="Arial"/>
            </a:endParaRPr>
          </a:p>
          <a:p>
            <a:pPr>
              <a:lnSpc>
                <a:spcPct val="90000"/>
              </a:lnSpc>
              <a:buClr>
                <a:schemeClr val="accent1"/>
              </a:buClr>
            </a:pPr>
            <a:endParaRPr lang="en-US" sz="1400">
              <a:solidFill>
                <a:schemeClr val="tx2"/>
              </a:solidFill>
              <a:cs typeface="Arial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D138A76-4259-41EC-8181-674F457FE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68000" y="4864465"/>
            <a:ext cx="3564000" cy="108000"/>
          </a:xfrm>
        </p:spPr>
        <p:txBody>
          <a:bodyPr vert="horz" lIns="0" tIns="0" rIns="0" bIns="0" rtlCol="0" anchor="b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latin typeface="+mn-lt"/>
                <a:ea typeface="+mn-ea"/>
                <a:cs typeface="+mn-cs"/>
              </a:rPr>
              <a:t>December 9, 2021. Present and Pay Customer User Guide</a:t>
            </a:r>
          </a:p>
        </p:txBody>
      </p:sp>
    </p:spTree>
    <p:extLst>
      <p:ext uri="{BB962C8B-B14F-4D97-AF65-F5344CB8AC3E}">
        <p14:creationId xmlns:p14="http://schemas.microsoft.com/office/powerpoint/2010/main" val="74827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55E10-E5DC-48CF-AD63-0AE76825281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0000" y="4864464"/>
            <a:ext cx="216000" cy="108000"/>
          </a:xfrm>
        </p:spPr>
        <p:txBody>
          <a:bodyPr vert="horz" lIns="0" tIns="0" rIns="0" bIns="0" rtlCol="0" anchor="b" anchorCtr="0">
            <a:normAutofit/>
          </a:bodyPr>
          <a:lstStyle/>
          <a:p>
            <a:pPr>
              <a:spcAft>
                <a:spcPts val="600"/>
              </a:spcAft>
            </a:pPr>
            <a:fld id="{E917DE0E-AFB1-41FD-BC35-27DB61CA125F}" type="slidenum">
              <a:rPr lang="en-AU" smtClean="0"/>
              <a:pPr>
                <a:spcAft>
                  <a:spcPts val="600"/>
                </a:spcAft>
              </a:pPr>
              <a:t>61</a:t>
            </a:fld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4CD1EC-3B5A-4B07-ABDF-D29DD330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88" y="195486"/>
            <a:ext cx="8208000" cy="43200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>
                <a:cs typeface="Arial"/>
              </a:rPr>
              <a:t>Creating a Dispute </a:t>
            </a:r>
            <a:r>
              <a:rPr lang="en-US" sz="1800" b="0" dirty="0"/>
              <a:t>(continued)</a:t>
            </a:r>
            <a:endParaRPr lang="en-US" dirty="0"/>
          </a:p>
        </p:txBody>
      </p:sp>
      <p:pic>
        <p:nvPicPr>
          <p:cNvPr id="8" name="Picture 7" descr="a screen shot of the dispute function">
            <a:extLst>
              <a:ext uri="{FF2B5EF4-FFF2-40B4-BE49-F238E27FC236}">
                <a16:creationId xmlns:a16="http://schemas.microsoft.com/office/drawing/2014/main" id="{906FCEBC-0260-422D-9094-69BFE9454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87" y="899057"/>
            <a:ext cx="5116915" cy="3750686"/>
          </a:xfrm>
          <a:prstGeom prst="rect">
            <a:avLst/>
          </a:prstGeom>
        </p:spPr>
      </p:pic>
      <p:pic>
        <p:nvPicPr>
          <p:cNvPr id="5" name="Picture 7" descr="a screen shot of the create disputes pop up">
            <a:extLst>
              <a:ext uri="{FF2B5EF4-FFF2-40B4-BE49-F238E27FC236}">
                <a16:creationId xmlns:a16="http://schemas.microsoft.com/office/drawing/2014/main" id="{D95DE57C-336C-4E00-AE50-7996DE21D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535" y="3661629"/>
            <a:ext cx="1790700" cy="8096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63317E2-2347-4485-B651-6F10164669E8}"/>
              </a:ext>
            </a:extLst>
          </p:cNvPr>
          <p:cNvSpPr txBox="1"/>
          <p:nvPr/>
        </p:nvSpPr>
        <p:spPr>
          <a:xfrm>
            <a:off x="5812990" y="899057"/>
            <a:ext cx="3105714" cy="3750686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rot="0" spcFirstLastPara="0" vertOverflow="overflow" horzOverflow="overflow" vert="horz" lIns="91440" tIns="9144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500">
                <a:solidFill>
                  <a:schemeClr val="tx2"/>
                </a:solidFill>
                <a:ea typeface="+mn-lt"/>
                <a:cs typeface="+mn-lt"/>
              </a:rPr>
              <a:t>Once the </a:t>
            </a:r>
            <a:r>
              <a:rPr lang="en-US" sz="1500" b="1">
                <a:solidFill>
                  <a:schemeClr val="tx2"/>
                </a:solidFill>
                <a:ea typeface="+mn-lt"/>
                <a:cs typeface="+mn-lt"/>
              </a:rPr>
              <a:t>Create Dispute </a:t>
            </a:r>
            <a:r>
              <a:rPr lang="en-US" sz="1500">
                <a:solidFill>
                  <a:schemeClr val="tx2"/>
                </a:solidFill>
                <a:ea typeface="+mn-lt"/>
                <a:cs typeface="+mn-lt"/>
              </a:rPr>
              <a:t>popup appears, you will need to fill out all applicable data to log the dispute.</a:t>
            </a:r>
            <a:endParaRPr lang="en-US">
              <a:solidFill>
                <a:schemeClr val="tx2"/>
              </a:solidFill>
            </a:endParaRPr>
          </a:p>
          <a:p>
            <a:pPr marL="285750" indent="-112395">
              <a:lnSpc>
                <a:spcPct val="90000"/>
              </a:lnSpc>
              <a:spcBef>
                <a:spcPts val="600"/>
              </a:spcBef>
              <a:buFont typeface="Arial,Sans-Serif"/>
              <a:buChar char="•"/>
            </a:pPr>
            <a:r>
              <a:rPr lang="en-US" sz="1500">
                <a:solidFill>
                  <a:schemeClr val="tx2"/>
                </a:solidFill>
                <a:ea typeface="+mn-lt"/>
                <a:cs typeface="+mn-lt"/>
              </a:rPr>
              <a:t>Step 1: Fill out all applicable fields</a:t>
            </a:r>
            <a:endParaRPr lang="en-US" sz="1500" b="1">
              <a:solidFill>
                <a:schemeClr val="tx2"/>
              </a:solidFill>
              <a:ea typeface="+mn-lt"/>
              <a:cs typeface="+mn-lt"/>
            </a:endParaRPr>
          </a:p>
          <a:p>
            <a:pPr marL="693420" lvl="1" indent="-112395">
              <a:lnSpc>
                <a:spcPct val="90000"/>
              </a:lnSpc>
              <a:spcBef>
                <a:spcPts val="600"/>
              </a:spcBef>
              <a:buFont typeface="Arial,Sans-Serif"/>
              <a:buChar char="•"/>
            </a:pPr>
            <a:r>
              <a:rPr lang="en-US" sz="1500">
                <a:solidFill>
                  <a:schemeClr val="tx2"/>
                </a:solidFill>
                <a:ea typeface="+mn-lt"/>
                <a:cs typeface="+mn-lt"/>
              </a:rPr>
              <a:t>Dispute Reason</a:t>
            </a:r>
          </a:p>
          <a:p>
            <a:pPr marL="693420" lvl="1" indent="-112395">
              <a:lnSpc>
                <a:spcPct val="90000"/>
              </a:lnSpc>
              <a:spcBef>
                <a:spcPts val="600"/>
              </a:spcBef>
              <a:buFont typeface="Arial,Sans-Serif"/>
              <a:buChar char="•"/>
            </a:pPr>
            <a:r>
              <a:rPr lang="en-US" sz="1500">
                <a:solidFill>
                  <a:schemeClr val="tx2"/>
                </a:solidFill>
                <a:ea typeface="+mn-lt"/>
                <a:cs typeface="+mn-lt"/>
              </a:rPr>
              <a:t>Amount to be Disputed</a:t>
            </a:r>
          </a:p>
          <a:p>
            <a:pPr marL="693420" lvl="1" indent="-112395">
              <a:lnSpc>
                <a:spcPct val="90000"/>
              </a:lnSpc>
              <a:spcBef>
                <a:spcPts val="600"/>
              </a:spcBef>
              <a:buFont typeface="Arial,Sans-Serif"/>
              <a:buChar char="•"/>
            </a:pPr>
            <a:r>
              <a:rPr lang="en-US" sz="1500">
                <a:solidFill>
                  <a:schemeClr val="tx2"/>
                </a:solidFill>
                <a:ea typeface="+mn-lt"/>
                <a:cs typeface="+mn-lt"/>
              </a:rPr>
              <a:t>Comments</a:t>
            </a:r>
          </a:p>
          <a:p>
            <a:pPr marL="693420" lvl="1" indent="-112395">
              <a:lnSpc>
                <a:spcPct val="90000"/>
              </a:lnSpc>
              <a:spcBef>
                <a:spcPts val="600"/>
              </a:spcBef>
              <a:buFont typeface="Arial,Sans-Serif"/>
              <a:buChar char="•"/>
            </a:pPr>
            <a:r>
              <a:rPr lang="en-US" sz="1500">
                <a:solidFill>
                  <a:schemeClr val="tx2"/>
                </a:solidFill>
                <a:ea typeface="+mn-lt"/>
                <a:cs typeface="+mn-lt"/>
              </a:rPr>
              <a:t>Notes</a:t>
            </a:r>
          </a:p>
          <a:p>
            <a:pPr marL="285750" indent="-112395">
              <a:lnSpc>
                <a:spcPct val="90000"/>
              </a:lnSpc>
              <a:spcBef>
                <a:spcPts val="600"/>
              </a:spcBef>
              <a:buFont typeface="Arial,Sans-Serif"/>
              <a:buChar char="•"/>
            </a:pPr>
            <a:r>
              <a:rPr lang="en-US" sz="1500">
                <a:solidFill>
                  <a:schemeClr val="tx2"/>
                </a:solidFill>
                <a:ea typeface="+mn-lt"/>
                <a:cs typeface="+mn-lt"/>
              </a:rPr>
              <a:t>Step 2: Click </a:t>
            </a:r>
            <a:r>
              <a:rPr lang="en-US" sz="1500" b="1">
                <a:solidFill>
                  <a:schemeClr val="tx2"/>
                </a:solidFill>
                <a:ea typeface="+mn-lt"/>
                <a:cs typeface="+mn-lt"/>
              </a:rPr>
              <a:t>Save</a:t>
            </a:r>
            <a:endParaRPr lang="en-US" sz="1500">
              <a:solidFill>
                <a:schemeClr val="tx2"/>
              </a:solidFill>
              <a:ea typeface="+mn-lt"/>
              <a:cs typeface="+mn-lt"/>
            </a:endParaRPr>
          </a:p>
          <a:p>
            <a:pPr marL="285750" indent="-112395">
              <a:lnSpc>
                <a:spcPct val="90000"/>
              </a:lnSpc>
              <a:spcBef>
                <a:spcPts val="600"/>
              </a:spcBef>
              <a:buFont typeface="Arial,Sans-Serif"/>
              <a:buChar char="•"/>
            </a:pPr>
            <a:endParaRPr lang="en-US" sz="1500">
              <a:solidFill>
                <a:schemeClr val="tx2"/>
              </a:solidFill>
              <a:cs typeface="Arial"/>
            </a:endParaRPr>
          </a:p>
          <a:p>
            <a:pPr>
              <a:lnSpc>
                <a:spcPct val="90000"/>
              </a:lnSpc>
              <a:buClr>
                <a:schemeClr val="accent1"/>
              </a:buClr>
            </a:pPr>
            <a:endParaRPr lang="en-US" sz="1400">
              <a:solidFill>
                <a:schemeClr val="tx2"/>
              </a:solidFill>
              <a:cs typeface="Arial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D138A76-4259-41EC-8181-674F457FE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68000" y="4864465"/>
            <a:ext cx="3564000" cy="108000"/>
          </a:xfrm>
        </p:spPr>
        <p:txBody>
          <a:bodyPr vert="horz" lIns="0" tIns="0" rIns="0" bIns="0" rtlCol="0" anchor="b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latin typeface="+mn-lt"/>
                <a:ea typeface="+mn-ea"/>
                <a:cs typeface="+mn-cs"/>
              </a:rPr>
              <a:t>December 9, 2021. Present and Pay Customer User Guide</a:t>
            </a:r>
          </a:p>
        </p:txBody>
      </p:sp>
    </p:spTree>
    <p:extLst>
      <p:ext uri="{BB962C8B-B14F-4D97-AF65-F5344CB8AC3E}">
        <p14:creationId xmlns:p14="http://schemas.microsoft.com/office/powerpoint/2010/main" val="221452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55E10-E5DC-48CF-AD63-0AE76825281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0000" y="4864464"/>
            <a:ext cx="216000" cy="108000"/>
          </a:xfrm>
        </p:spPr>
        <p:txBody>
          <a:bodyPr vert="horz" lIns="0" tIns="0" rIns="0" bIns="0" rtlCol="0" anchor="b" anchorCtr="0">
            <a:normAutofit/>
          </a:bodyPr>
          <a:lstStyle/>
          <a:p>
            <a:pPr>
              <a:spcAft>
                <a:spcPts val="600"/>
              </a:spcAft>
            </a:pPr>
            <a:fld id="{E917DE0E-AFB1-41FD-BC35-27DB61CA125F}" type="slidenum">
              <a:rPr lang="en-AU" smtClean="0"/>
              <a:pPr>
                <a:spcAft>
                  <a:spcPts val="600"/>
                </a:spcAft>
              </a:pPr>
              <a:t>62</a:t>
            </a:fld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4CD1EC-3B5A-4B07-ABDF-D29DD330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874" y="201058"/>
            <a:ext cx="8208000" cy="43200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>
                <a:cs typeface="Arial"/>
              </a:rPr>
              <a:t>Checking Dispute Status</a:t>
            </a:r>
            <a:endParaRPr lang="en-US" dirty="0"/>
          </a:p>
        </p:txBody>
      </p:sp>
      <p:pic>
        <p:nvPicPr>
          <p:cNvPr id="11" name="Picture 10" descr="A screen shot of the disputes function">
            <a:extLst>
              <a:ext uri="{FF2B5EF4-FFF2-40B4-BE49-F238E27FC236}">
                <a16:creationId xmlns:a16="http://schemas.microsoft.com/office/drawing/2014/main" id="{91A7824B-07AF-4BA7-98C3-FFF5EDB6D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74" y="627486"/>
            <a:ext cx="5907536" cy="30543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63317E2-2347-4485-B651-6F10164669E8}"/>
              </a:ext>
            </a:extLst>
          </p:cNvPr>
          <p:cNvSpPr txBox="1"/>
          <p:nvPr/>
        </p:nvSpPr>
        <p:spPr>
          <a:xfrm>
            <a:off x="229874" y="3800518"/>
            <a:ext cx="8688830" cy="680706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rot="0" spcFirstLastPara="0" vertOverflow="overflow" horzOverflow="overflow" vert="horz" lIns="91440" tIns="9144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500">
                <a:solidFill>
                  <a:schemeClr val="tx2"/>
                </a:solidFill>
                <a:ea typeface="+mn-lt"/>
                <a:cs typeface="+mn-lt"/>
              </a:rPr>
              <a:t>To check on the status of a dispute, click on the </a:t>
            </a:r>
            <a:r>
              <a:rPr lang="en-US" sz="1500" b="1">
                <a:solidFill>
                  <a:schemeClr val="tx2"/>
                </a:solidFill>
                <a:ea typeface="+mn-lt"/>
                <a:cs typeface="+mn-lt"/>
              </a:rPr>
              <a:t>Disputes </a:t>
            </a:r>
            <a:r>
              <a:rPr lang="en-US" sz="1500">
                <a:solidFill>
                  <a:schemeClr val="tx2"/>
                </a:solidFill>
                <a:ea typeface="+mn-lt"/>
                <a:cs typeface="+mn-lt"/>
              </a:rPr>
              <a:t>tab</a:t>
            </a:r>
          </a:p>
          <a:p>
            <a:pPr marL="285750" indent="-112395">
              <a:lnSpc>
                <a:spcPct val="90000"/>
              </a:lnSpc>
              <a:spcBef>
                <a:spcPts val="600"/>
              </a:spcBef>
              <a:buFont typeface="Arial,Sans-Serif"/>
              <a:buChar char="•"/>
            </a:pPr>
            <a:r>
              <a:rPr lang="en-US" sz="1500">
                <a:solidFill>
                  <a:schemeClr val="tx2"/>
                </a:solidFill>
                <a:ea typeface="+mn-lt"/>
                <a:cs typeface="+mn-lt"/>
              </a:rPr>
              <a:t>All disputes logged and their status can be found on this page</a:t>
            </a:r>
            <a:endParaRPr lang="en-US" sz="1500">
              <a:solidFill>
                <a:schemeClr val="tx2"/>
              </a:solidFill>
              <a:cs typeface="Arial"/>
            </a:endParaRPr>
          </a:p>
          <a:p>
            <a:pPr>
              <a:lnSpc>
                <a:spcPct val="90000"/>
              </a:lnSpc>
              <a:buClr>
                <a:srgbClr val="FF0000"/>
              </a:buClr>
            </a:pPr>
            <a:endParaRPr lang="en-US" sz="1400">
              <a:solidFill>
                <a:schemeClr val="tx2"/>
              </a:solidFill>
              <a:cs typeface="Arial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D138A76-4259-41EC-8181-674F457FE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68000" y="4864465"/>
            <a:ext cx="3564000" cy="108000"/>
          </a:xfrm>
        </p:spPr>
        <p:txBody>
          <a:bodyPr vert="horz" lIns="0" tIns="0" rIns="0" bIns="0" rtlCol="0" anchor="b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latin typeface="+mn-lt"/>
                <a:ea typeface="+mn-ea"/>
                <a:cs typeface="+mn-cs"/>
              </a:rPr>
              <a:t>December 9, 2021. Present and Pay Customer User Guide</a:t>
            </a:r>
          </a:p>
        </p:txBody>
      </p:sp>
    </p:spTree>
    <p:extLst>
      <p:ext uri="{BB962C8B-B14F-4D97-AF65-F5344CB8AC3E}">
        <p14:creationId xmlns:p14="http://schemas.microsoft.com/office/powerpoint/2010/main" val="314552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55E10-E5DC-48CF-AD63-0AE76825281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0000" y="4864464"/>
            <a:ext cx="216000" cy="108000"/>
          </a:xfrm>
        </p:spPr>
        <p:txBody>
          <a:bodyPr vert="horz" lIns="0" tIns="0" rIns="0" bIns="0" rtlCol="0" anchor="b" anchorCtr="0">
            <a:normAutofit/>
          </a:bodyPr>
          <a:lstStyle/>
          <a:p>
            <a:pPr>
              <a:spcAft>
                <a:spcPts val="600"/>
              </a:spcAft>
            </a:pPr>
            <a:fld id="{E917DE0E-AFB1-41FD-BC35-27DB61CA125F}" type="slidenum">
              <a:rPr lang="en-AU" smtClean="0"/>
              <a:pPr>
                <a:spcAft>
                  <a:spcPts val="600"/>
                </a:spcAft>
              </a:pPr>
              <a:t>63</a:t>
            </a:fld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4CD1EC-3B5A-4B07-ABDF-D29DD330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00" y="79851"/>
            <a:ext cx="8208000" cy="43200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>
                <a:cs typeface="Arial"/>
              </a:rPr>
              <a:t>Withdraw Disputes</a:t>
            </a:r>
            <a:endParaRPr lang="en-US" dirty="0"/>
          </a:p>
        </p:txBody>
      </p:sp>
      <p:pic>
        <p:nvPicPr>
          <p:cNvPr id="14" name="Picture 13" descr="a screen shot of the withdraw disputes function">
            <a:extLst>
              <a:ext uri="{FF2B5EF4-FFF2-40B4-BE49-F238E27FC236}">
                <a16:creationId xmlns:a16="http://schemas.microsoft.com/office/drawing/2014/main" id="{20B63219-980D-4498-A32E-D0DD27A5D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76" y="621169"/>
            <a:ext cx="7504826" cy="23532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63317E2-2347-4485-B651-6F10164669E8}"/>
              </a:ext>
            </a:extLst>
          </p:cNvPr>
          <p:cNvSpPr txBox="1"/>
          <p:nvPr/>
        </p:nvSpPr>
        <p:spPr>
          <a:xfrm>
            <a:off x="468000" y="3021114"/>
            <a:ext cx="8208000" cy="1749981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rot="0" spcFirstLastPara="0" vertOverflow="overflow" horzOverflow="overflow" vert="horz" lIns="91440" tIns="9144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1500" dirty="0">
                <a:solidFill>
                  <a:schemeClr val="tx2"/>
                </a:solidFill>
                <a:cs typeface="Arial"/>
              </a:rPr>
              <a:t>To withdraw a dispute, navigate to </a:t>
            </a:r>
            <a:r>
              <a:rPr lang="en-US" sz="1500" b="1" dirty="0">
                <a:solidFill>
                  <a:schemeClr val="tx2"/>
                </a:solidFill>
                <a:cs typeface="Arial"/>
              </a:rPr>
              <a:t>Present &amp; Pay &gt; Disputes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/>
              <a:buChar char="•"/>
            </a:pPr>
            <a:r>
              <a:rPr lang="en-US" sz="1500" dirty="0">
                <a:solidFill>
                  <a:schemeClr val="tx2"/>
                </a:solidFill>
              </a:rPr>
              <a:t>Step 1</a:t>
            </a:r>
            <a:r>
              <a:rPr lang="en-US" sz="1500" b="1" dirty="0">
                <a:solidFill>
                  <a:schemeClr val="tx2"/>
                </a:solidFill>
              </a:rPr>
              <a:t>: </a:t>
            </a:r>
            <a:r>
              <a:rPr lang="en-US" sz="1500" dirty="0">
                <a:solidFill>
                  <a:schemeClr val="tx2"/>
                </a:solidFill>
              </a:rPr>
              <a:t>Select a disputed invoice to be withdrawn by using the check box</a:t>
            </a:r>
            <a:endParaRPr lang="en-US" sz="1500" dirty="0">
              <a:solidFill>
                <a:schemeClr val="tx2"/>
              </a:solidFill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/>
              <a:buChar char="•"/>
            </a:pPr>
            <a:r>
              <a:rPr lang="en-US" sz="1500" dirty="0">
                <a:solidFill>
                  <a:schemeClr val="tx2"/>
                </a:solidFill>
                <a:cs typeface="Arial"/>
              </a:rPr>
              <a:t>Step 2: Click on </a:t>
            </a:r>
            <a:r>
              <a:rPr lang="en-US" sz="1500" b="1" dirty="0">
                <a:solidFill>
                  <a:schemeClr val="tx2"/>
                </a:solidFill>
                <a:cs typeface="Arial"/>
              </a:rPr>
              <a:t>Withdraw Dispute</a:t>
            </a:r>
            <a:r>
              <a:rPr lang="en-US" sz="1500" dirty="0">
                <a:solidFill>
                  <a:schemeClr val="tx2"/>
                </a:solidFill>
                <a:cs typeface="Arial"/>
              </a:rPr>
              <a:t>—a pop up will appear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/>
              <a:buChar char="•"/>
            </a:pPr>
            <a:r>
              <a:rPr lang="en-US" sz="1500" dirty="0">
                <a:solidFill>
                  <a:schemeClr val="tx2"/>
                </a:solidFill>
                <a:cs typeface="Arial"/>
              </a:rPr>
              <a:t>Step 3: Click </a:t>
            </a:r>
            <a:r>
              <a:rPr lang="en-US" sz="1500" b="1" dirty="0">
                <a:solidFill>
                  <a:schemeClr val="tx2"/>
                </a:solidFill>
                <a:cs typeface="Arial"/>
              </a:rPr>
              <a:t>Yes </a:t>
            </a:r>
            <a:r>
              <a:rPr lang="en-US" sz="1500" dirty="0">
                <a:solidFill>
                  <a:schemeClr val="tx2"/>
                </a:solidFill>
                <a:cs typeface="Arial"/>
              </a:rPr>
              <a:t>to withdraw the dispute</a:t>
            </a:r>
          </a:p>
          <a:p>
            <a: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</a:pPr>
            <a:r>
              <a:rPr lang="en-US" sz="1500" dirty="0">
                <a:solidFill>
                  <a:schemeClr val="tx2"/>
                </a:solidFill>
                <a:cs typeface="Arial"/>
              </a:rPr>
              <a:t>The dispute status will change to </a:t>
            </a:r>
            <a:r>
              <a:rPr lang="en-US" sz="1500" b="1" dirty="0">
                <a:solidFill>
                  <a:schemeClr val="tx2"/>
                </a:solidFill>
                <a:cs typeface="Arial"/>
              </a:rPr>
              <a:t>Withdrawn</a:t>
            </a:r>
          </a:p>
          <a:p>
            <a:pPr>
              <a:lnSpc>
                <a:spcPct val="90000"/>
              </a:lnSpc>
              <a:buClr>
                <a:schemeClr val="accent1"/>
              </a:buClr>
            </a:pPr>
            <a:endParaRPr lang="en-US" sz="140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D138A76-4259-41EC-8181-674F457FE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68000" y="4864465"/>
            <a:ext cx="3564000" cy="108000"/>
          </a:xfrm>
        </p:spPr>
        <p:txBody>
          <a:bodyPr vert="horz" lIns="0" tIns="0" rIns="0" bIns="0" rtlCol="0" anchor="b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latin typeface="+mn-lt"/>
                <a:ea typeface="+mn-ea"/>
                <a:cs typeface="+mn-cs"/>
              </a:rPr>
              <a:t>December 9, 2021. Present and Pay Customer User Guide</a:t>
            </a:r>
          </a:p>
        </p:txBody>
      </p:sp>
    </p:spTree>
    <p:extLst>
      <p:ext uri="{BB962C8B-B14F-4D97-AF65-F5344CB8AC3E}">
        <p14:creationId xmlns:p14="http://schemas.microsoft.com/office/powerpoint/2010/main" val="322726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0" y="4864100"/>
            <a:ext cx="215900" cy="107950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64</a:t>
            </a:fld>
            <a:endParaRPr lang="en-A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Closed Bills </a:t>
            </a:r>
            <a:r>
              <a:rPr lang="en-US" noProof="0" dirty="0">
                <a:solidFill>
                  <a:schemeClr val="bg1"/>
                </a:solidFill>
              </a:rPr>
              <a:t>Section</a:t>
            </a:r>
            <a:endParaRPr lang="en-US" noProof="0" dirty="0"/>
          </a:p>
        </p:txBody>
      </p:sp>
      <p:sp>
        <p:nvSpPr>
          <p:cNvPr id="7" name="Content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noProof="0"/>
          </a:p>
          <a:p>
            <a:endParaRPr lang="en-US" noProof="0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4864100"/>
            <a:ext cx="3563938" cy="107950"/>
          </a:xfrm>
        </p:spPr>
        <p:txBody>
          <a:bodyPr/>
          <a:lstStyle/>
          <a:p>
            <a:r>
              <a:rPr lang="en-US"/>
              <a:t>December 9, 2021. Present and Pay Customer User Guide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D940A-4E6C-4742-B76C-FC8374CDAA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>
                <a:cs typeface="Arial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84765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55E10-E5DC-48CF-AD63-0AE76825281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0000" y="4864464"/>
            <a:ext cx="216000" cy="108000"/>
          </a:xfrm>
        </p:spPr>
        <p:txBody>
          <a:bodyPr vert="horz" lIns="0" tIns="0" rIns="0" bIns="0" rtlCol="0" anchor="b" anchorCtr="0">
            <a:normAutofit/>
          </a:bodyPr>
          <a:lstStyle/>
          <a:p>
            <a:pPr>
              <a:spcAft>
                <a:spcPts val="600"/>
              </a:spcAft>
            </a:pPr>
            <a:fld id="{E917DE0E-AFB1-41FD-BC35-27DB61CA125F}" type="slidenum">
              <a:rPr lang="en-AU" smtClean="0"/>
              <a:pPr>
                <a:spcAft>
                  <a:spcPts val="600"/>
                </a:spcAft>
              </a:pPr>
              <a:t>65</a:t>
            </a:fld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4CD1EC-3B5A-4B07-ABDF-D29DD330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88" y="195486"/>
            <a:ext cx="8208000" cy="43200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>
                <a:cs typeface="Arial"/>
              </a:rPr>
              <a:t>Closed Bills</a:t>
            </a:r>
          </a:p>
        </p:txBody>
      </p:sp>
      <p:pic>
        <p:nvPicPr>
          <p:cNvPr id="5" name="Picture 4" descr="a screen shot of the closed bills function">
            <a:extLst>
              <a:ext uri="{FF2B5EF4-FFF2-40B4-BE49-F238E27FC236}">
                <a16:creationId xmlns:a16="http://schemas.microsoft.com/office/drawing/2014/main" id="{898F24A3-6CC0-4A74-85BF-396215B16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11" y="1109029"/>
            <a:ext cx="8510754" cy="26641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63317E2-2347-4485-B651-6F10164669E8}"/>
              </a:ext>
            </a:extLst>
          </p:cNvPr>
          <p:cNvSpPr txBox="1"/>
          <p:nvPr/>
        </p:nvSpPr>
        <p:spPr>
          <a:xfrm>
            <a:off x="364881" y="3989050"/>
            <a:ext cx="8414237" cy="767414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rot="0" spcFirstLastPara="0" vertOverflow="overflow" horzOverflow="overflow" vert="horz" lIns="91440" tIns="9144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sz="1500" dirty="0">
                <a:solidFill>
                  <a:schemeClr val="tx2"/>
                </a:solidFill>
                <a:cs typeface="Arial"/>
              </a:rPr>
              <a:t>The </a:t>
            </a:r>
            <a:r>
              <a:rPr lang="en-US" sz="1500" b="1" dirty="0">
                <a:solidFill>
                  <a:schemeClr val="tx2"/>
                </a:solidFill>
                <a:cs typeface="Arial"/>
              </a:rPr>
              <a:t>Closed Bills </a:t>
            </a:r>
            <a:r>
              <a:rPr lang="en-US" sz="1500" dirty="0">
                <a:solidFill>
                  <a:schemeClr val="tx2"/>
                </a:solidFill>
                <a:cs typeface="Arial"/>
              </a:rPr>
              <a:t>tab displays all invoices that have been closed</a:t>
            </a:r>
          </a:p>
          <a:p>
            <a:pPr>
              <a:lnSpc>
                <a:spcPct val="90000"/>
              </a:lnSpc>
              <a:buClr>
                <a:schemeClr val="accent1"/>
              </a:buClr>
            </a:pPr>
            <a:endParaRPr lang="en-US" sz="1500" dirty="0">
              <a:solidFill>
                <a:schemeClr val="tx2"/>
              </a:solidFill>
              <a:cs typeface="Arial"/>
            </a:endParaRPr>
          </a:p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Navigate to Present &amp; Pay &gt;  Closed Bills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D138A76-4259-41EC-8181-674F457FE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68000" y="4864465"/>
            <a:ext cx="3564000" cy="108000"/>
          </a:xfrm>
        </p:spPr>
        <p:txBody>
          <a:bodyPr vert="horz" lIns="0" tIns="0" rIns="0" bIns="0" rtlCol="0" anchor="b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latin typeface="+mn-lt"/>
                <a:ea typeface="+mn-ea"/>
                <a:cs typeface="+mn-cs"/>
              </a:rPr>
              <a:t>December 9, 2021. Present and Pay Customer User Guide</a:t>
            </a:r>
          </a:p>
        </p:txBody>
      </p:sp>
    </p:spTree>
    <p:extLst>
      <p:ext uri="{BB962C8B-B14F-4D97-AF65-F5344CB8AC3E}">
        <p14:creationId xmlns:p14="http://schemas.microsoft.com/office/powerpoint/2010/main" val="111059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26479-EA5C-49CE-A7D9-BD2D98094E7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66</a:t>
            </a:fld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4D35FB-3050-42DE-9A5B-86D4D058A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441235"/>
            <a:ext cx="8208000" cy="432000"/>
          </a:xfrm>
        </p:spPr>
        <p:txBody>
          <a:bodyPr>
            <a:normAutofit fontScale="90000"/>
          </a:bodyPr>
          <a:lstStyle/>
          <a:p>
            <a:pPr marL="111125"/>
            <a:r>
              <a:rPr lang="en-US" dirty="0"/>
              <a:t>Thank You for Using Citi® Present and Pay</a:t>
            </a:r>
            <a:br>
              <a:rPr lang="en-US" dirty="0"/>
            </a:br>
            <a:r>
              <a:rPr lang="en-US" b="0" dirty="0"/>
              <a:t>A better way to view, manage and pay your Sodexo invoices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9" name="Graphic 8" descr="Help with solid fill">
            <a:extLst>
              <a:ext uri="{FF2B5EF4-FFF2-40B4-BE49-F238E27FC236}">
                <a16:creationId xmlns:a16="http://schemas.microsoft.com/office/drawing/2014/main" id="{FDFBCDCF-FC7E-4FC7-A7B5-32D8D2D63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3059" y="1762797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412A5C7-5107-41A9-8E07-B4A80C941A68}"/>
              </a:ext>
            </a:extLst>
          </p:cNvPr>
          <p:cNvSpPr txBox="1"/>
          <p:nvPr/>
        </p:nvSpPr>
        <p:spPr>
          <a:xfrm>
            <a:off x="1507459" y="1874115"/>
            <a:ext cx="63404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chemeClr val="tx2"/>
                </a:solidFill>
              </a:rPr>
              <a:t>If you need further assistance, please reach out to a member of Sodexo’s Comprehensive Receivables Solution team at:</a:t>
            </a:r>
            <a:br>
              <a:rPr lang="en-US" b="0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r>
              <a:rPr lang="en-US" b="0" i="0" dirty="0">
                <a:solidFill>
                  <a:schemeClr val="tx2"/>
                </a:solidFill>
                <a:effectLst/>
                <a:latin typeface="Segoe UI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SodexoCRSTeam.Noram@sodexo.com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176AA3A-AB4E-445E-9B38-7DCF38A26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December 9, 2021. Present and Pay Customer User Guide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0818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7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 Page Features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36000" y="843750"/>
            <a:ext cx="8208000" cy="34559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From the home page you can……</a:t>
            </a:r>
            <a:endParaRPr lang="en-US" sz="2000" noProof="0" dirty="0"/>
          </a:p>
          <a:p>
            <a:r>
              <a:rPr lang="en-US" noProof="0" dirty="0"/>
              <a:t>See your </a:t>
            </a:r>
            <a:r>
              <a:rPr lang="en-US" dirty="0"/>
              <a:t>customer details </a:t>
            </a:r>
            <a:endParaRPr lang="en-US" noProof="0" dirty="0"/>
          </a:p>
          <a:p>
            <a:r>
              <a:rPr lang="en-US" dirty="0"/>
              <a:t>See the amount due by aging buckets</a:t>
            </a:r>
          </a:p>
          <a:p>
            <a:r>
              <a:rPr lang="en-US" dirty="0"/>
              <a:t>Filter payables by aging buckets</a:t>
            </a:r>
          </a:p>
          <a:p>
            <a:r>
              <a:rPr lang="en-US" dirty="0"/>
              <a:t>Use shortcuts to:</a:t>
            </a:r>
          </a:p>
          <a:p>
            <a:pPr lvl="1"/>
            <a:r>
              <a:rPr lang="en-US" sz="1600" dirty="0"/>
              <a:t>Search for open invoices</a:t>
            </a:r>
          </a:p>
          <a:p>
            <a:pPr lvl="1"/>
            <a:r>
              <a:rPr lang="en-US" sz="1600" dirty="0"/>
              <a:t>Manage payment methods</a:t>
            </a:r>
          </a:p>
          <a:p>
            <a:pPr lvl="1"/>
            <a:r>
              <a:rPr lang="en-US" sz="1600" dirty="0"/>
              <a:t>Set up autopayments</a:t>
            </a:r>
          </a:p>
          <a:p>
            <a:pPr lvl="1"/>
            <a:r>
              <a:rPr lang="en-US" sz="1600" dirty="0"/>
              <a:t>Pay on account</a:t>
            </a:r>
          </a:p>
          <a:p>
            <a:pPr lvl="1"/>
            <a:r>
              <a:rPr lang="en-US" sz="1600" dirty="0"/>
              <a:t>Contact supplier (Sodexo)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E8A6BC-F94D-45F3-B454-952048E97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December 9, 2021. Present and Pay Customer User Guide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2614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EFC203-9E4C-4D2D-96F3-0A8392F2D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8</a:t>
            </a:fld>
            <a:endParaRPr lang="en-AU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853F606-4834-4700-AA90-97657A76B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Page: Customer Details</a:t>
            </a:r>
          </a:p>
        </p:txBody>
      </p:sp>
      <p:pic>
        <p:nvPicPr>
          <p:cNvPr id="2" name="Picture 1" descr="a screen shot of the customer details page">
            <a:extLst>
              <a:ext uri="{FF2B5EF4-FFF2-40B4-BE49-F238E27FC236}">
                <a16:creationId xmlns:a16="http://schemas.microsoft.com/office/drawing/2014/main" id="{998F888A-18F3-4521-9EC5-19C505E9A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425" y="938355"/>
            <a:ext cx="3365284" cy="3615241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8A48A87-7FF6-40D5-97FD-6C7BAB3CC6C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1688" y="798754"/>
            <a:ext cx="4050000" cy="3617999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On  the left-hand side of the home page is a summary of customer information</a:t>
            </a:r>
          </a:p>
          <a:p>
            <a:pPr marL="0" indent="0">
              <a:buNone/>
            </a:pPr>
            <a:endParaRPr lang="en-US" dirty="0"/>
          </a:p>
          <a:p>
            <a:pPr marL="188595" indent="-188595"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Your company name</a:t>
            </a:r>
            <a:endParaRPr lang="en-US" sz="1400" dirty="0">
              <a:cs typeface="Arial"/>
            </a:endParaRPr>
          </a:p>
          <a:p>
            <a:pPr marL="188595" indent="-188595"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A place for your company’s logo if you’d like to add it</a:t>
            </a:r>
            <a:endParaRPr lang="en-US" sz="1400" dirty="0">
              <a:cs typeface="Arial"/>
            </a:endParaRPr>
          </a:p>
          <a:p>
            <a:pPr marL="0" indent="0">
              <a:buNone/>
            </a:pPr>
            <a:endParaRPr lang="en-US" sz="1050" dirty="0"/>
          </a:p>
          <a:p>
            <a:pPr marL="188595" indent="-188595"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Your customer address</a:t>
            </a:r>
            <a:endParaRPr lang="en-US" sz="1400" dirty="0">
              <a:cs typeface="Arial"/>
            </a:endParaRPr>
          </a:p>
          <a:p>
            <a:pPr marL="188595" indent="-188595">
              <a:spcBef>
                <a:spcPts val="0"/>
              </a:spcBef>
              <a:spcAft>
                <a:spcPts val="600"/>
              </a:spcAft>
            </a:pPr>
            <a:endParaRPr lang="en-US" sz="100" dirty="0">
              <a:cs typeface="Arial"/>
            </a:endParaRPr>
          </a:p>
          <a:p>
            <a:pPr marL="188595" indent="-188595">
              <a:spcBef>
                <a:spcPts val="0"/>
              </a:spcBef>
              <a:spcAft>
                <a:spcPts val="600"/>
              </a:spcAft>
            </a:pPr>
            <a:endParaRPr lang="en-US" sz="1400" dirty="0">
              <a:cs typeface="Arial"/>
            </a:endParaRPr>
          </a:p>
          <a:p>
            <a:pPr marL="188595" indent="-188595">
              <a:spcBef>
                <a:spcPts val="0"/>
              </a:spcBef>
              <a:spcAft>
                <a:spcPts val="600"/>
              </a:spcAft>
            </a:pPr>
            <a:endParaRPr lang="en-US" sz="200" dirty="0">
              <a:cs typeface="Arial"/>
            </a:endParaRPr>
          </a:p>
          <a:p>
            <a:pPr marL="188595" indent="-188595"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ea typeface="+mn-lt"/>
                <a:cs typeface="+mn-lt"/>
              </a:rPr>
              <a:t>Details related to your last payment made via the Present &amp; Pay platform to Sodexo</a:t>
            </a:r>
            <a:endParaRPr lang="en-US" sz="1400" dirty="0">
              <a:cs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33AA1E-BD02-4E4B-81D6-16C02E5C1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December 9, 2021. Present and Pay Customer User Guide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2174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EEA96C-EA42-4E50-A95A-9035B4A5058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0000" y="4864464"/>
            <a:ext cx="216000" cy="108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E917DE0E-AFB1-41FD-BC35-27DB61CA125F}" type="slidenum">
              <a:rPr lang="en-AU" smtClean="0"/>
              <a:pPr>
                <a:spcAft>
                  <a:spcPts val="600"/>
                </a:spcAft>
              </a:pPr>
              <a:t>9</a:t>
            </a:fld>
            <a:endParaRPr lang="en-AU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6DD4813-3586-415F-931C-FE378F023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88" y="195486"/>
            <a:ext cx="8208000" cy="432000"/>
          </a:xfrm>
        </p:spPr>
        <p:txBody>
          <a:bodyPr anchor="t">
            <a:normAutofit/>
          </a:bodyPr>
          <a:lstStyle/>
          <a:p>
            <a:r>
              <a:rPr lang="en-US" dirty="0"/>
              <a:t>Home Page: Amount due by aging buckets</a:t>
            </a:r>
          </a:p>
        </p:txBody>
      </p:sp>
      <p:pic>
        <p:nvPicPr>
          <p:cNvPr id="6146" name="Picture 2" descr="screen shot of amount due by aging buckets">
            <a:extLst>
              <a:ext uri="{FF2B5EF4-FFF2-40B4-BE49-F238E27FC236}">
                <a16:creationId xmlns:a16="http://schemas.microsoft.com/office/drawing/2014/main" id="{A59869A2-9947-4705-83D9-B257C4581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2000" y="1167750"/>
            <a:ext cx="3960000" cy="178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73" name="Content Placeholder 4">
            <a:extLst>
              <a:ext uri="{FF2B5EF4-FFF2-40B4-BE49-F238E27FC236}">
                <a16:creationId xmlns:a16="http://schemas.microsoft.com/office/drawing/2014/main" id="{9E393EA7-359A-4DBD-A5B9-3C37725555B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68000" y="3057750"/>
            <a:ext cx="8208000" cy="172800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In the center left of the home page you can view the amount due by aging buckets</a:t>
            </a:r>
          </a:p>
          <a:p>
            <a:endParaRPr lang="en-US"/>
          </a:p>
          <a:p>
            <a:pPr marL="457200" indent="-188913">
              <a:spcBef>
                <a:spcPts val="0"/>
              </a:spcBef>
              <a:spcAft>
                <a:spcPts val="600"/>
              </a:spcAft>
            </a:pPr>
            <a:r>
              <a:rPr lang="en-US" sz="1400"/>
              <a:t>Click on the graph bar to see the open bills that are included within each aging bucket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ACF718-FCFF-4908-A42D-CD273AF9C1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December 9, 2021. Present and Pay Customer User Guide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554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odexoPPTTemplateSeptember2019">
  <a:themeElements>
    <a:clrScheme name="Custom 1">
      <a:dk1>
        <a:srgbClr val="000000"/>
      </a:dk1>
      <a:lt1>
        <a:srgbClr val="FFFFFF"/>
      </a:lt1>
      <a:dk2>
        <a:srgbClr val="2A295C"/>
      </a:dk2>
      <a:lt2>
        <a:srgbClr val="D3D0C9"/>
      </a:lt2>
      <a:accent1>
        <a:srgbClr val="FF0000"/>
      </a:accent1>
      <a:accent2>
        <a:srgbClr val="8282DC"/>
      </a:accent2>
      <a:accent3>
        <a:srgbClr val="3CDCC8"/>
      </a:accent3>
      <a:accent4>
        <a:srgbClr val="D2DC28"/>
      </a:accent4>
      <a:accent5>
        <a:srgbClr val="FF9673"/>
      </a:accent5>
      <a:accent6>
        <a:srgbClr val="CC1480"/>
      </a:accent6>
      <a:hlink>
        <a:srgbClr val="8282DC"/>
      </a:hlink>
      <a:folHlink>
        <a:srgbClr val="2A295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odexo_PPTtemplate16X9_NewColors_EN" id="{9EB8B76B-E5B1-654F-AA70-782E27F73ABC}" vid="{49365321-0B59-234C-B39B-C89994991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8AD5C0B0D43B40A379E8A686BC5A56" ma:contentTypeVersion="12" ma:contentTypeDescription="Create a new document." ma:contentTypeScope="" ma:versionID="801c24c34d63661bfad304b381e93f94">
  <xsd:schema xmlns:xsd="http://www.w3.org/2001/XMLSchema" xmlns:xs="http://www.w3.org/2001/XMLSchema" xmlns:p="http://schemas.microsoft.com/office/2006/metadata/properties" xmlns:ns2="caaf5557-5006-4c61-9805-6454aede78d4" xmlns:ns3="c9582224-d702-4cef-a36e-730927a6d3c2" targetNamespace="http://schemas.microsoft.com/office/2006/metadata/properties" ma:root="true" ma:fieldsID="5d3041867f556d43ee0535b0ba390626" ns2:_="" ns3:_="">
    <xsd:import namespace="caaf5557-5006-4c61-9805-6454aede78d4"/>
    <xsd:import namespace="c9582224-d702-4cef-a36e-730927a6d3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f5557-5006-4c61-9805-6454aede78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582224-d702-4cef-a36e-730927a6d3c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2B0D752-0D58-4442-B4B4-F0AE9EC20492}">
  <ds:schemaRefs>
    <ds:schemaRef ds:uri="c9582224-d702-4cef-a36e-730927a6d3c2"/>
    <ds:schemaRef ds:uri="caaf5557-5006-4c61-9805-6454aede78d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6340858-BEDF-4FF6-8B46-87EBB0D228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7D2222-1F6D-4844-AD60-4A6D889111A1}">
  <ds:schemaRefs>
    <ds:schemaRef ds:uri="http://schemas.openxmlformats.org/package/2006/metadata/core-properties"/>
    <ds:schemaRef ds:uri="http://schemas.microsoft.com/office/2006/documentManagement/types"/>
    <ds:schemaRef ds:uri="caaf5557-5006-4c61-9805-6454aede78d4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c9582224-d702-4cef-a36e-730927a6d3c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1307</TotalTime>
  <Words>3890</Words>
  <Application>Microsoft Office PowerPoint</Application>
  <PresentationFormat>On-screen Show (16:9)</PresentationFormat>
  <Paragraphs>444</Paragraphs>
  <Slides>66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2" baseType="lpstr">
      <vt:lpstr>Arial</vt:lpstr>
      <vt:lpstr>Arial,Sans-Serif</vt:lpstr>
      <vt:lpstr>Calibri</vt:lpstr>
      <vt:lpstr>Segoe UI</vt:lpstr>
      <vt:lpstr>Wingdings</vt:lpstr>
      <vt:lpstr>SodexoPPTTemplateSeptember2019</vt:lpstr>
      <vt:lpstr>Citi® Present &amp; Pay</vt:lpstr>
      <vt:lpstr>Contents</vt:lpstr>
      <vt:lpstr>User Registration &amp; Login</vt:lpstr>
      <vt:lpstr>Register for Citi® Present and Pay using the link e-mailed to you from Sodexo:</vt:lpstr>
      <vt:lpstr>Home Page Section</vt:lpstr>
      <vt:lpstr>Home Page</vt:lpstr>
      <vt:lpstr>Home Page Features</vt:lpstr>
      <vt:lpstr>Home Page: Customer Details</vt:lpstr>
      <vt:lpstr>Home Page: Amount due by aging buckets</vt:lpstr>
      <vt:lpstr>Filters payable by aging buckets</vt:lpstr>
      <vt:lpstr>Shortcuts</vt:lpstr>
      <vt:lpstr>Contact Supplier Shortcut</vt:lpstr>
      <vt:lpstr>Home Page Functionalities- Shortcut- Contact Supplier</vt:lpstr>
      <vt:lpstr>Advanced Search and Filters Section</vt:lpstr>
      <vt:lpstr>Advanced Search</vt:lpstr>
      <vt:lpstr>Creating and Saving Filters</vt:lpstr>
      <vt:lpstr>Creating and Saving Filters (continued)</vt:lpstr>
      <vt:lpstr>Manage Users Section</vt:lpstr>
      <vt:lpstr>Manage Users</vt:lpstr>
      <vt:lpstr>Manage Contacts Section</vt:lpstr>
      <vt:lpstr>Manage Contacts- Activate/Deactivate Contact</vt:lpstr>
      <vt:lpstr>Manage Contacts- Invite Contact</vt:lpstr>
      <vt:lpstr>Open Bills &amp; Payments Section</vt:lpstr>
      <vt:lpstr>Open Bills and Payments</vt:lpstr>
      <vt:lpstr>Open Bills and Payments Features</vt:lpstr>
      <vt:lpstr>Open Bills</vt:lpstr>
      <vt:lpstr>Open Bills (continued)</vt:lpstr>
      <vt:lpstr>View/Download Invoice</vt:lpstr>
      <vt:lpstr>Manage Bank Accounts</vt:lpstr>
      <vt:lpstr>Manage Bank Account Functionalities </vt:lpstr>
      <vt:lpstr>Add a Bank Account</vt:lpstr>
      <vt:lpstr>Add a Bank Account- Enter Details</vt:lpstr>
      <vt:lpstr>Delete Bank Account</vt:lpstr>
      <vt:lpstr>Enable/Disable Bank Account for Merchant</vt:lpstr>
      <vt:lpstr>Pay By ACH Using a NEW Bank Account</vt:lpstr>
      <vt:lpstr>Pay By ACH- Preview</vt:lpstr>
      <vt:lpstr>Pay By ACH- Payment Summary</vt:lpstr>
      <vt:lpstr>Pay By ACH Using a NEW Bank Account- Add Bank Details</vt:lpstr>
      <vt:lpstr>Pay By ACH- Using an EXISTING  Bank Account</vt:lpstr>
      <vt:lpstr>Pay By ACH- Email/Print Receipt</vt:lpstr>
      <vt:lpstr>Pay By ACH: Schedule Payment for a Future Date</vt:lpstr>
      <vt:lpstr>Pay By ACH- Pay Later</vt:lpstr>
      <vt:lpstr>Disputes</vt:lpstr>
      <vt:lpstr>Create Disputes- Add a Dispute Reason and Amount</vt:lpstr>
      <vt:lpstr>View Disputes</vt:lpstr>
      <vt:lpstr>Download Statements</vt:lpstr>
      <vt:lpstr>Exports Section</vt:lpstr>
      <vt:lpstr>Exports</vt:lpstr>
      <vt:lpstr>Payment on Account Section</vt:lpstr>
      <vt:lpstr>Payment on Account (POA)</vt:lpstr>
      <vt:lpstr>Payment On Account- ACH</vt:lpstr>
      <vt:lpstr>Payment History Section</vt:lpstr>
      <vt:lpstr>Payment History</vt:lpstr>
      <vt:lpstr>Payment History Features</vt:lpstr>
      <vt:lpstr>View or E-mail Payment Receipt</vt:lpstr>
      <vt:lpstr>Cancel a Scheduled Payment</vt:lpstr>
      <vt:lpstr>Export Data</vt:lpstr>
      <vt:lpstr>Manage Disputes SectionSection</vt:lpstr>
      <vt:lpstr>Manage Disputes</vt:lpstr>
      <vt:lpstr>Creating a Dispute</vt:lpstr>
      <vt:lpstr>Creating a Dispute (continued)</vt:lpstr>
      <vt:lpstr>Checking Dispute Status</vt:lpstr>
      <vt:lpstr>Withdraw Disputes</vt:lpstr>
      <vt:lpstr>Closed Bills Section</vt:lpstr>
      <vt:lpstr>Closed Bills</vt:lpstr>
      <vt:lpstr>Thank You for Using Citi® Present and Pay A better way to view, manage and pay your Sodexo invoices.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PETIT Leslie</dc:creator>
  <cp:lastModifiedBy>Pat Michaels</cp:lastModifiedBy>
  <cp:revision>3</cp:revision>
  <dcterms:created xsi:type="dcterms:W3CDTF">2017-09-18T08:03:49Z</dcterms:created>
  <dcterms:modified xsi:type="dcterms:W3CDTF">2022-01-03T18:50:29Z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0x010100738AD5C0B0D43B40A379E8A686BC5A56</vt:lpwstr>
  </property>
</Properties>
</file>